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363" r:id="rId6"/>
    <p:sldId id="364" r:id="rId7"/>
    <p:sldId id="365" r:id="rId8"/>
    <p:sldId id="366" r:id="rId9"/>
    <p:sldId id="367" r:id="rId10"/>
    <p:sldId id="368" r:id="rId11"/>
    <p:sldId id="369" r:id="rId12"/>
    <p:sldId id="370" r:id="rId13"/>
    <p:sldId id="371" r:id="rId14"/>
    <p:sldId id="372" r:id="rId15"/>
    <p:sldId id="373" r:id="rId16"/>
    <p:sldId id="374" r:id="rId17"/>
    <p:sldId id="375" r:id="rId18"/>
    <p:sldId id="376" r:id="rId19"/>
    <p:sldId id="377" r:id="rId20"/>
    <p:sldId id="378" r:id="rId21"/>
    <p:sldId id="379" r:id="rId22"/>
    <p:sldId id="380" r:id="rId23"/>
    <p:sldId id="381" r:id="rId24"/>
    <p:sldId id="382" r:id="rId25"/>
    <p:sldId id="383" r:id="rId26"/>
    <p:sldId id="384" r:id="rId27"/>
    <p:sldId id="385" r:id="rId28"/>
    <p:sldId id="416" r:id="rId29"/>
    <p:sldId id="387" r:id="rId30"/>
    <p:sldId id="388" r:id="rId31"/>
    <p:sldId id="389" r:id="rId32"/>
    <p:sldId id="390" r:id="rId33"/>
    <p:sldId id="391" r:id="rId34"/>
    <p:sldId id="392" r:id="rId35"/>
    <p:sldId id="393" r:id="rId36"/>
    <p:sldId id="394" r:id="rId37"/>
    <p:sldId id="395" r:id="rId38"/>
    <p:sldId id="396" r:id="rId39"/>
    <p:sldId id="397" r:id="rId40"/>
    <p:sldId id="398" r:id="rId41"/>
    <p:sldId id="399" r:id="rId42"/>
    <p:sldId id="400" r:id="rId43"/>
    <p:sldId id="401" r:id="rId44"/>
    <p:sldId id="402" r:id="rId45"/>
    <p:sldId id="403" r:id="rId46"/>
    <p:sldId id="404" r:id="rId47"/>
    <p:sldId id="405" r:id="rId48"/>
    <p:sldId id="406" r:id="rId49"/>
    <p:sldId id="407" r:id="rId50"/>
    <p:sldId id="408" r:id="rId51"/>
    <p:sldId id="409" r:id="rId52"/>
    <p:sldId id="410" r:id="rId53"/>
    <p:sldId id="411" r:id="rId54"/>
    <p:sldId id="412" r:id="rId55"/>
    <p:sldId id="413" r:id="rId56"/>
    <p:sldId id="414" r:id="rId57"/>
    <p:sldId id="415" r:id="rId58"/>
  </p:sldIdLst>
  <p:sldSz cx="12192000" cy="6858000"/>
  <p:notesSz cx="6858000" cy="9144000"/>
  <p:custDataLst>
    <p:tags r:id="rId5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7A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FA14CD5-BC21-4808-A096-227BBA5BB88B}" v="1" dt="2025-11-26T15:07:08.8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92"/>
    <p:restoredTop sz="94719"/>
  </p:normalViewPr>
  <p:slideViewPr>
    <p:cSldViewPr snapToGrid="0">
      <p:cViewPr varScale="1">
        <p:scale>
          <a:sx n="56" d="100"/>
          <a:sy n="56" d="100"/>
        </p:scale>
        <p:origin x="1112" y="4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5" Type="http://schemas.openxmlformats.org/officeDocument/2006/relationships/slide" Target="slides/slide1.xml"/><Relationship Id="rId61" Type="http://schemas.openxmlformats.org/officeDocument/2006/relationships/viewProps" Target="viewProps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microsoft.com/office/2015/10/relationships/revisionInfo" Target="revisionInfo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tags" Target="tags/tag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5228D-2578-10D4-0D96-1FB864C8F5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D13438-C750-0CF0-AE31-EE9F9DE3E2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057914-18F4-5C1F-BA51-5617D538F0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AC8E4-FE85-A440-9670-76DF30D52AA8}" type="datetimeFigureOut">
              <a:rPr lang="en-GB" smtClean="0"/>
              <a:t>26/11/2025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7EA8A6-8879-1BBA-EA02-1E618E65A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09704-61DF-FB03-EDE9-E4238F0DE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3F903-DD84-3345-8F4D-494C3B2842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0062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0F1E2-DF40-416E-0187-34E90AA83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D4483E-95EB-BC79-8EDE-BF9D25EE0C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753B95-DD1C-F39B-DEA2-213C02FA0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AC8E4-FE85-A440-9670-76DF30D52AA8}" type="datetimeFigureOut">
              <a:rPr lang="en-GB" smtClean="0"/>
              <a:t>26/11/2025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B7ECD6-7D51-94F6-BFB9-A307C6249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105C9A-F192-42FC-5A9A-C659FAE9C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3F903-DD84-3345-8F4D-494C3B2842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4712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0942D3A-6B43-6992-947C-2B4E9A069D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2B3853-92FF-B7D3-79B2-4EC7EEE9FE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BD0418-5457-A071-05BD-7C7ECAE24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AC8E4-FE85-A440-9670-76DF30D52AA8}" type="datetimeFigureOut">
              <a:rPr lang="en-GB" smtClean="0"/>
              <a:t>26/11/2025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DFFEFC-D0D6-8A35-3463-5EE0A8335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4531E0-6B85-23BE-38E7-5757A1CB2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3F903-DD84-3345-8F4D-494C3B2842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8988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52BFA-9799-B337-CC31-11159A8AF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E35248-0017-FE24-498D-BD5821DD9F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B33A89-803E-223A-D1B5-7865E7866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AC8E4-FE85-A440-9670-76DF30D52AA8}" type="datetimeFigureOut">
              <a:rPr lang="en-GB" smtClean="0"/>
              <a:t>26/11/2025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2A3FD0-7897-B82B-16E2-A0A9A00B0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CC7ED1-5336-4660-DC6B-1DAB44EE3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3F903-DD84-3345-8F4D-494C3B2842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1420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9C56B3-EEDC-D396-E533-9E3F97EFD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4C005D-30A4-81B0-FC3B-CC6808D89D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D8C7A3-AF40-07B9-D05B-4DC933A17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AC8E4-FE85-A440-9670-76DF30D52AA8}" type="datetimeFigureOut">
              <a:rPr lang="en-GB" smtClean="0"/>
              <a:t>26/11/2025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EDE55F-C3E8-E23F-4EE9-B0F9F49F4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4779C7-4D37-C575-7071-A4CAF93D9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3F903-DD84-3345-8F4D-494C3B2842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9965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9D0D5-980F-AEEA-6AAF-998A8256C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4A6504-3D0F-BB5D-550E-276AE2C966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7A745B-2309-6D05-9C66-7009CE7EC2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BC2D71-BA57-F9E1-7C37-E1B672AFE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AC8E4-FE85-A440-9670-76DF30D52AA8}" type="datetimeFigureOut">
              <a:rPr lang="en-GB" smtClean="0"/>
              <a:t>26/11/2025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54D12B-2B6C-2354-1CD2-57269DF7E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73CECB-59ED-9C7D-1777-8C42F8779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3F903-DD84-3345-8F4D-494C3B2842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5690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E7FD1-0E6E-784A-123B-C6B7F11D5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874E83-4675-CE70-B8BD-908360C201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DE126D-CA28-F75E-C05E-9743E6C761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424911-3148-7673-7B5B-05810441DC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7FD629B-74C7-9A8D-D64F-54E5D63DC8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459A97F-07FB-7531-BF7B-85BEF4446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AC8E4-FE85-A440-9670-76DF30D52AA8}" type="datetimeFigureOut">
              <a:rPr lang="en-GB" smtClean="0"/>
              <a:t>26/11/2025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BBFFEA-F63D-0224-B26D-36CDF8C43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72A9FBC-14C2-D68E-B59B-B16B951A3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3F903-DD84-3345-8F4D-494C3B2842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1011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E29B3-B8CC-A3F1-3D47-58862B87E4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FF16FA-3150-50EC-20B6-D5C6C5268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AC8E4-FE85-A440-9670-76DF30D52AA8}" type="datetimeFigureOut">
              <a:rPr lang="en-GB" smtClean="0"/>
              <a:t>26/11/2025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22F836-851B-C733-F735-7D6D97E77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3C7AAB-706C-C0FD-3FC4-44CDE5C4C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3F903-DD84-3345-8F4D-494C3B2842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5457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5F99586-2473-5DF9-2E18-A9B9788EB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AC8E4-FE85-A440-9670-76DF30D52AA8}" type="datetimeFigureOut">
              <a:rPr lang="en-GB" smtClean="0"/>
              <a:t>26/11/2025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ACFD77E-FD06-142D-DBCD-620CA4CAF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AB6968-F5C4-84B4-120F-72EEA1E72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3F903-DD84-3345-8F4D-494C3B2842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5024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75470-A12D-3C98-A205-710EDA3940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F89C2A-9B3E-CC3D-DD15-E815F37ECC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92A04D-0CE0-E5D7-7ADA-0142E638EC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3475B4-00D6-2677-F18E-D697A8D79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AC8E4-FE85-A440-9670-76DF30D52AA8}" type="datetimeFigureOut">
              <a:rPr lang="en-GB" smtClean="0"/>
              <a:t>26/11/2025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D01F22-E8F3-8B35-233B-E96D006736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B18503-199C-793A-678C-51A540B67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3F903-DD84-3345-8F4D-494C3B2842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0960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BED7A-4AD4-6505-A665-44489EFB2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9B431F-24A2-37A0-F83F-9B30AAEAC1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7EB16C-A3D3-3B8F-DC9E-16B2F4B47C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09B2EC-E9E2-1840-61BF-A5B66DAFD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AC8E4-FE85-A440-9670-76DF30D52AA8}" type="datetimeFigureOut">
              <a:rPr lang="en-GB" smtClean="0"/>
              <a:t>26/11/2025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55FE94-359B-8D50-5300-9E1D2EF49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7D1612-185B-EA79-C260-66496ACA7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3F903-DD84-3345-8F4D-494C3B2842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2538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73CA890-E427-85E8-68D9-957F788BA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60F697-885B-0AD4-6E97-95BC6F8B16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04FBB8-DD45-4C6C-CAC7-A056F7FD9D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51AC8E4-FE85-A440-9670-76DF30D52AA8}" type="datetimeFigureOut">
              <a:rPr lang="en-GB" smtClean="0"/>
              <a:t>26/11/2025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A005F4-07D3-6F4E-898F-D374D85339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B9B699-A244-C223-B072-2E4014D914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513F903-DD84-3345-8F4D-494C3B2842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3935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4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2.png"/><Relationship Id="rId3" Type="http://schemas.openxmlformats.org/officeDocument/2006/relationships/image" Target="../media/image8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png"/><Relationship Id="rId11" Type="http://schemas.openxmlformats.org/officeDocument/2006/relationships/image" Target="../media/image19.png"/><Relationship Id="rId5" Type="http://schemas.openxmlformats.org/officeDocument/2006/relationships/image" Target="../media/image54.png"/><Relationship Id="rId10" Type="http://schemas.openxmlformats.org/officeDocument/2006/relationships/image" Target="../media/image18.png"/><Relationship Id="rId4" Type="http://schemas.openxmlformats.org/officeDocument/2006/relationships/image" Target="../media/image53.png"/><Relationship Id="rId9" Type="http://schemas.openxmlformats.org/officeDocument/2006/relationships/image" Target="../media/image17.png"/><Relationship Id="rId1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71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71.png"/><Relationship Id="rId7" Type="http://schemas.openxmlformats.org/officeDocument/2006/relationships/image" Target="../media/image7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Relationship Id="rId9" Type="http://schemas.openxmlformats.org/officeDocument/2006/relationships/image" Target="../media/image8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4.png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6.png"/><Relationship Id="rId4" Type="http://schemas.openxmlformats.org/officeDocument/2006/relationships/image" Target="../media/image9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3" Type="http://schemas.openxmlformats.org/officeDocument/2006/relationships/image" Target="../media/image97.png"/><Relationship Id="rId7" Type="http://schemas.openxmlformats.org/officeDocument/2006/relationships/image" Target="../media/image101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0.png"/><Relationship Id="rId5" Type="http://schemas.openxmlformats.org/officeDocument/2006/relationships/image" Target="../media/image99.png"/><Relationship Id="rId4" Type="http://schemas.openxmlformats.org/officeDocument/2006/relationships/image" Target="../media/image9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8.png"/><Relationship Id="rId4" Type="http://schemas.openxmlformats.org/officeDocument/2006/relationships/image" Target="../media/image10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1.png"/><Relationship Id="rId4" Type="http://schemas.openxmlformats.org/officeDocument/2006/relationships/image" Target="../media/image12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8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3" Type="http://schemas.openxmlformats.org/officeDocument/2006/relationships/image" Target="../media/image125.png"/><Relationship Id="rId7" Type="http://schemas.openxmlformats.org/officeDocument/2006/relationships/image" Target="../media/image129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8.png"/><Relationship Id="rId5" Type="http://schemas.openxmlformats.org/officeDocument/2006/relationships/image" Target="../media/image127.png"/><Relationship Id="rId10" Type="http://schemas.openxmlformats.org/officeDocument/2006/relationships/image" Target="../media/image132.png"/><Relationship Id="rId4" Type="http://schemas.openxmlformats.org/officeDocument/2006/relationships/image" Target="../media/image126.png"/><Relationship Id="rId9" Type="http://schemas.openxmlformats.org/officeDocument/2006/relationships/image" Target="../media/image131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8.png"/><Relationship Id="rId3" Type="http://schemas.openxmlformats.org/officeDocument/2006/relationships/image" Target="../media/image133.png"/><Relationship Id="rId7" Type="http://schemas.openxmlformats.org/officeDocument/2006/relationships/image" Target="../media/image137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6.png"/><Relationship Id="rId5" Type="http://schemas.openxmlformats.org/officeDocument/2006/relationships/image" Target="../media/image135.png"/><Relationship Id="rId10" Type="http://schemas.openxmlformats.org/officeDocument/2006/relationships/image" Target="../media/image140.png"/><Relationship Id="rId4" Type="http://schemas.openxmlformats.org/officeDocument/2006/relationships/image" Target="../media/image134.png"/><Relationship Id="rId9" Type="http://schemas.openxmlformats.org/officeDocument/2006/relationships/image" Target="../media/image13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3.png"/><Relationship Id="rId5" Type="http://schemas.openxmlformats.org/officeDocument/2006/relationships/image" Target="../media/image142.png"/><Relationship Id="rId4" Type="http://schemas.openxmlformats.org/officeDocument/2006/relationships/image" Target="../media/image141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9.png"/><Relationship Id="rId3" Type="http://schemas.openxmlformats.org/officeDocument/2006/relationships/image" Target="../media/image134.png"/><Relationship Id="rId7" Type="http://schemas.openxmlformats.org/officeDocument/2006/relationships/image" Target="../media/image148.png"/><Relationship Id="rId2" Type="http://schemas.openxmlformats.org/officeDocument/2006/relationships/image" Target="../media/image14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7.png"/><Relationship Id="rId5" Type="http://schemas.openxmlformats.org/officeDocument/2006/relationships/image" Target="../media/image146.png"/><Relationship Id="rId10" Type="http://schemas.openxmlformats.org/officeDocument/2006/relationships/image" Target="../media/image151.png"/><Relationship Id="rId4" Type="http://schemas.openxmlformats.org/officeDocument/2006/relationships/image" Target="../media/image145.png"/><Relationship Id="rId9" Type="http://schemas.openxmlformats.org/officeDocument/2006/relationships/image" Target="../media/image150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6.png"/><Relationship Id="rId3" Type="http://schemas.openxmlformats.org/officeDocument/2006/relationships/image" Target="../media/image134.png"/><Relationship Id="rId7" Type="http://schemas.openxmlformats.org/officeDocument/2006/relationships/image" Target="../media/image155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4.png"/><Relationship Id="rId5" Type="http://schemas.openxmlformats.org/officeDocument/2006/relationships/image" Target="../media/image153.png"/><Relationship Id="rId10" Type="http://schemas.openxmlformats.org/officeDocument/2006/relationships/image" Target="../media/image158.png"/><Relationship Id="rId4" Type="http://schemas.openxmlformats.org/officeDocument/2006/relationships/image" Target="../media/image152.png"/><Relationship Id="rId9" Type="http://schemas.openxmlformats.org/officeDocument/2006/relationships/image" Target="../media/image157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1.png"/><Relationship Id="rId5" Type="http://schemas.openxmlformats.org/officeDocument/2006/relationships/image" Target="../media/image160.png"/><Relationship Id="rId4" Type="http://schemas.openxmlformats.org/officeDocument/2006/relationships/image" Target="../media/image159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6.png"/><Relationship Id="rId3" Type="http://schemas.openxmlformats.org/officeDocument/2006/relationships/image" Target="../media/image134.png"/><Relationship Id="rId7" Type="http://schemas.openxmlformats.org/officeDocument/2006/relationships/image" Target="../media/image165.png"/><Relationship Id="rId2" Type="http://schemas.openxmlformats.org/officeDocument/2006/relationships/image" Target="../media/image14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4.png"/><Relationship Id="rId5" Type="http://schemas.openxmlformats.org/officeDocument/2006/relationships/image" Target="../media/image163.png"/><Relationship Id="rId10" Type="http://schemas.openxmlformats.org/officeDocument/2006/relationships/image" Target="../media/image168.png"/><Relationship Id="rId4" Type="http://schemas.openxmlformats.org/officeDocument/2006/relationships/image" Target="../media/image162.png"/><Relationship Id="rId9" Type="http://schemas.openxmlformats.org/officeDocument/2006/relationships/image" Target="../media/image167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0.png"/><Relationship Id="rId5" Type="http://schemas.openxmlformats.org/officeDocument/2006/relationships/image" Target="../media/image169.png"/><Relationship Id="rId4" Type="http://schemas.openxmlformats.org/officeDocument/2006/relationships/image" Target="../media/image141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3.png"/><Relationship Id="rId3" Type="http://schemas.openxmlformats.org/officeDocument/2006/relationships/image" Target="../media/image134.png"/><Relationship Id="rId7" Type="http://schemas.openxmlformats.org/officeDocument/2006/relationships/image" Target="../media/image15.png"/><Relationship Id="rId12" Type="http://schemas.openxmlformats.org/officeDocument/2006/relationships/image" Target="../media/image22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9.png"/><Relationship Id="rId11" Type="http://schemas.openxmlformats.org/officeDocument/2006/relationships/image" Target="../media/image21.png"/><Relationship Id="rId5" Type="http://schemas.openxmlformats.org/officeDocument/2006/relationships/image" Target="../media/image19.png"/><Relationship Id="rId10" Type="http://schemas.openxmlformats.org/officeDocument/2006/relationships/image" Target="../media/image20.png"/><Relationship Id="rId4" Type="http://schemas.openxmlformats.org/officeDocument/2006/relationships/image" Target="../media/image18.png"/><Relationship Id="rId9" Type="http://schemas.openxmlformats.org/officeDocument/2006/relationships/image" Target="../media/image17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5.png"/><Relationship Id="rId3" Type="http://schemas.openxmlformats.org/officeDocument/2006/relationships/image" Target="../media/image134.png"/><Relationship Id="rId7" Type="http://schemas.openxmlformats.org/officeDocument/2006/relationships/image" Target="../media/image174.png"/><Relationship Id="rId12" Type="http://schemas.openxmlformats.org/officeDocument/2006/relationships/image" Target="../media/image179.png"/><Relationship Id="rId2" Type="http://schemas.openxmlformats.org/officeDocument/2006/relationships/image" Target="../media/image14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3.png"/><Relationship Id="rId11" Type="http://schemas.openxmlformats.org/officeDocument/2006/relationships/image" Target="../media/image178.png"/><Relationship Id="rId5" Type="http://schemas.openxmlformats.org/officeDocument/2006/relationships/image" Target="../media/image172.png"/><Relationship Id="rId10" Type="http://schemas.openxmlformats.org/officeDocument/2006/relationships/image" Target="../media/image177.png"/><Relationship Id="rId4" Type="http://schemas.openxmlformats.org/officeDocument/2006/relationships/image" Target="../media/image171.png"/><Relationship Id="rId9" Type="http://schemas.openxmlformats.org/officeDocument/2006/relationships/image" Target="../media/image17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4.png"/><Relationship Id="rId3" Type="http://schemas.openxmlformats.org/officeDocument/2006/relationships/image" Target="../media/image134.png"/><Relationship Id="rId7" Type="http://schemas.openxmlformats.org/officeDocument/2006/relationships/image" Target="../media/image183.png"/><Relationship Id="rId2" Type="http://schemas.openxmlformats.org/officeDocument/2006/relationships/image" Target="../media/image14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2.png"/><Relationship Id="rId5" Type="http://schemas.openxmlformats.org/officeDocument/2006/relationships/image" Target="../media/image181.png"/><Relationship Id="rId4" Type="http://schemas.openxmlformats.org/officeDocument/2006/relationships/image" Target="../media/image180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7" Type="http://schemas.openxmlformats.org/officeDocument/2006/relationships/image" Target="../media/image188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7.png"/><Relationship Id="rId5" Type="http://schemas.openxmlformats.org/officeDocument/2006/relationships/image" Target="../media/image186.png"/><Relationship Id="rId4" Type="http://schemas.openxmlformats.org/officeDocument/2006/relationships/image" Target="../media/image185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3.png"/><Relationship Id="rId3" Type="http://schemas.openxmlformats.org/officeDocument/2006/relationships/image" Target="../media/image134.png"/><Relationship Id="rId7" Type="http://schemas.openxmlformats.org/officeDocument/2006/relationships/image" Target="../media/image192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1.png"/><Relationship Id="rId5" Type="http://schemas.openxmlformats.org/officeDocument/2006/relationships/image" Target="../media/image190.png"/><Relationship Id="rId4" Type="http://schemas.openxmlformats.org/officeDocument/2006/relationships/image" Target="../media/image189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7" Type="http://schemas.openxmlformats.org/officeDocument/2006/relationships/image" Target="../media/image197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6.png"/><Relationship Id="rId5" Type="http://schemas.openxmlformats.org/officeDocument/2006/relationships/image" Target="../media/image195.png"/><Relationship Id="rId4" Type="http://schemas.openxmlformats.org/officeDocument/2006/relationships/image" Target="../media/image194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1.png"/><Relationship Id="rId3" Type="http://schemas.openxmlformats.org/officeDocument/2006/relationships/image" Target="../media/image134.png"/><Relationship Id="rId7" Type="http://schemas.openxmlformats.org/officeDocument/2006/relationships/image" Target="../media/image200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9.png"/><Relationship Id="rId5" Type="http://schemas.openxmlformats.org/officeDocument/2006/relationships/image" Target="../media/image159.png"/><Relationship Id="rId4" Type="http://schemas.openxmlformats.org/officeDocument/2006/relationships/image" Target="../media/image19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8.png"/><Relationship Id="rId7" Type="http://schemas.openxmlformats.org/officeDocument/2006/relationships/image" Target="../media/image4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yellow and white object&#10;&#10;AI-generated content may be incorrect.">
            <a:extLst>
              <a:ext uri="{FF2B5EF4-FFF2-40B4-BE49-F238E27FC236}">
                <a16:creationId xmlns:a16="http://schemas.microsoft.com/office/drawing/2014/main" id="{5F55385F-6F8D-9CA0-DBBA-9B0730A9B9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60"/>
            <a:ext cx="12193200" cy="6856154"/>
          </a:xfrm>
          <a:prstGeom prst="rect">
            <a:avLst/>
          </a:prstGeom>
        </p:spPr>
      </p:pic>
      <p:pic>
        <p:nvPicPr>
          <p:cNvPr id="4" name="Picture 3" descr="A black rectangle with white text&#10;&#10;AI-generated content may be incorrect.">
            <a:extLst>
              <a:ext uri="{FF2B5EF4-FFF2-40B4-BE49-F238E27FC236}">
                <a16:creationId xmlns:a16="http://schemas.microsoft.com/office/drawing/2014/main" id="{943279EC-74F9-8925-516A-E2D66900BAA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1260"/>
            <a:ext cx="12192001" cy="6855480"/>
          </a:xfrm>
          <a:prstGeom prst="rect">
            <a:avLst/>
          </a:prstGeom>
        </p:spPr>
      </p:pic>
      <p:pic>
        <p:nvPicPr>
          <p:cNvPr id="5" name="Picture 4" descr="A computer chip with purple lines and text&#10;&#10;AI-generated content may be incorrect.">
            <a:extLst>
              <a:ext uri="{FF2B5EF4-FFF2-40B4-BE49-F238E27FC236}">
                <a16:creationId xmlns:a16="http://schemas.microsoft.com/office/drawing/2014/main" id="{3699AC2F-4D3B-D8EA-F780-19F873AB71F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310054"/>
            <a:ext cx="12192000" cy="495006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67757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9155D8-6360-766A-9A79-7669326EEB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B48141B-7358-83CF-3652-0BA8BDFC52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60"/>
            <a:ext cx="12193200" cy="6856154"/>
          </a:xfrm>
          <a:prstGeom prst="rect">
            <a:avLst/>
          </a:prstGeom>
        </p:spPr>
      </p:pic>
      <p:pic>
        <p:nvPicPr>
          <p:cNvPr id="6" name="Picture 5" descr="A yellow rectangular object with black edges&#10;&#10;AI-generated content may be incorrect.">
            <a:extLst>
              <a:ext uri="{FF2B5EF4-FFF2-40B4-BE49-F238E27FC236}">
                <a16:creationId xmlns:a16="http://schemas.microsoft.com/office/drawing/2014/main" id="{A0AD081F-6A40-CA88-E8C5-D280146DBA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1260"/>
            <a:ext cx="12192001" cy="685548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3C54356-A20A-C3AA-07FC-CBADE77C9E53}"/>
              </a:ext>
            </a:extLst>
          </p:cNvPr>
          <p:cNvSpPr txBox="1"/>
          <p:nvPr/>
        </p:nvSpPr>
        <p:spPr>
          <a:xfrm>
            <a:off x="0" y="5734378"/>
            <a:ext cx="1219199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9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“This is a voice assistant,” said Dad. “They can be lots of fun, but they are not real people.” Roo feels sad. She thought her new friend was real.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10FE892-5308-683B-CD13-04FA31929C8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75656" y="2246811"/>
            <a:ext cx="2612573" cy="330490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BCE2AF3-1A40-A4DF-58C2-208C54E0BCB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707086" y="443462"/>
            <a:ext cx="3304903" cy="510757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102EF4A-D3C1-59F7-B380-03411A7A36B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174274" y="888274"/>
            <a:ext cx="2246812" cy="183301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8CE791F-2925-FC24-130C-B89733CD925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107576" y="3579223"/>
            <a:ext cx="1959429" cy="1833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143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DA7E6F-CFF6-DD13-D3E8-AC4DCC666B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surface with a yellow background&#10;&#10;AI-generated content may be incorrect.">
            <a:extLst>
              <a:ext uri="{FF2B5EF4-FFF2-40B4-BE49-F238E27FC236}">
                <a16:creationId xmlns:a16="http://schemas.microsoft.com/office/drawing/2014/main" id="{E3E7E481-8267-9D7E-5332-34CBBB69F53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60"/>
            <a:ext cx="12193200" cy="685615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24F8FE0-66D5-F963-83E1-F8F69FA342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1260"/>
            <a:ext cx="12192001" cy="685548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2AC5B82-2F12-2207-DDE5-6801A8C85465}"/>
              </a:ext>
            </a:extLst>
          </p:cNvPr>
          <p:cNvSpPr txBox="1"/>
          <p:nvPr/>
        </p:nvSpPr>
        <p:spPr>
          <a:xfrm>
            <a:off x="0" y="5734378"/>
            <a:ext cx="1219199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9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“Voice assistants are a type of technology,” Dad </a:t>
            </a:r>
            <a:r>
              <a:rPr lang="en-GB" sz="229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explains.“They</a:t>
            </a:r>
            <a:r>
              <a:rPr lang="en-GB" sz="229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don’t have feelings, they can’t cook dinner, and they can’t give you a hug.”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30415D0-13F3-5D19-A765-7AED6EBF85D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62594" y="2285999"/>
            <a:ext cx="2625635" cy="32526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D0BC9AB-05A5-1255-2DFD-880A6E56EDE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720149" y="443463"/>
            <a:ext cx="3307080" cy="509451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2FB16A7-672C-3136-EE15-C4EBE5D5FDE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146766" y="3553097"/>
            <a:ext cx="1881051" cy="1859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654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EE89B4-EF14-E1C4-0CCF-9BFF7FFE12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surface with a yellow background&#10;&#10;AI-generated content may be incorrect.">
            <a:extLst>
              <a:ext uri="{FF2B5EF4-FFF2-40B4-BE49-F238E27FC236}">
                <a16:creationId xmlns:a16="http://schemas.microsoft.com/office/drawing/2014/main" id="{463BE168-489B-2295-DCD3-9DD0A88EDC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60"/>
            <a:ext cx="12193200" cy="685615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75E8D1F-1D5D-3DC5-B737-1FBA30B1B7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1260"/>
            <a:ext cx="12192001" cy="685548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8DE1596-90E3-9341-C5BB-FCA7C6932345}"/>
              </a:ext>
            </a:extLst>
          </p:cNvPr>
          <p:cNvSpPr txBox="1"/>
          <p:nvPr/>
        </p:nvSpPr>
        <p:spPr>
          <a:xfrm>
            <a:off x="0" y="5734378"/>
            <a:ext cx="1219199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9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From that day on, Roo still loves to use her voice assistant to play songs and tell her fun facts. But she always remembers that they are not a real person. </a:t>
            </a:r>
          </a:p>
        </p:txBody>
      </p:sp>
      <p:pic>
        <p:nvPicPr>
          <p:cNvPr id="8" name="Picture 7" descr="A cartoon of a child and a child&#10;&#10;AI-generated content may be incorrect.">
            <a:extLst>
              <a:ext uri="{FF2B5EF4-FFF2-40B4-BE49-F238E27FC236}">
                <a16:creationId xmlns:a16="http://schemas.microsoft.com/office/drawing/2014/main" id="{9BF4EC62-8BB9-79AD-6958-D8A144B02C5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36470" y="2299063"/>
            <a:ext cx="2625634" cy="3252651"/>
          </a:xfrm>
          <a:prstGeom prst="rect">
            <a:avLst/>
          </a:prstGeom>
        </p:spPr>
      </p:pic>
      <p:pic>
        <p:nvPicPr>
          <p:cNvPr id="9" name="Picture 8" descr="A cartoon of a child and a child&#10;&#10;AI-generated content may be incorrect.">
            <a:extLst>
              <a:ext uri="{FF2B5EF4-FFF2-40B4-BE49-F238E27FC236}">
                <a16:creationId xmlns:a16="http://schemas.microsoft.com/office/drawing/2014/main" id="{AD965E3B-D01A-9A52-ACA9-0A7EC161523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720149" y="469589"/>
            <a:ext cx="3277577" cy="508145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A9645B2-FD49-B871-E315-FF3871D9C45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159828" y="3605349"/>
            <a:ext cx="1894115" cy="1806886"/>
          </a:xfrm>
          <a:prstGeom prst="rect">
            <a:avLst/>
          </a:prstGeom>
        </p:spPr>
      </p:pic>
      <p:pic>
        <p:nvPicPr>
          <p:cNvPr id="30" name="Picture 29" descr="A black background with musical notes&#10;&#10;AI-generated content may be incorrect.">
            <a:extLst>
              <a:ext uri="{FF2B5EF4-FFF2-40B4-BE49-F238E27FC236}">
                <a16:creationId xmlns:a16="http://schemas.microsoft.com/office/drawing/2014/main" id="{208EBBEC-0D55-BBA8-97A1-BC6E3A0433F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069465" y="2010930"/>
            <a:ext cx="635788" cy="985639"/>
          </a:xfrm>
          <a:prstGeom prst="rect">
            <a:avLst/>
          </a:prstGeom>
        </p:spPr>
      </p:pic>
      <p:pic>
        <p:nvPicPr>
          <p:cNvPr id="31" name="Picture 30" descr="A black background with musical notes&#10;&#10;AI-generated content may be incorrect.">
            <a:extLst>
              <a:ext uri="{FF2B5EF4-FFF2-40B4-BE49-F238E27FC236}">
                <a16:creationId xmlns:a16="http://schemas.microsoft.com/office/drawing/2014/main" id="{E538E8A7-FFDF-292A-A421-3FD062BFE5C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99462" y="1312194"/>
            <a:ext cx="364840" cy="982913"/>
          </a:xfrm>
          <a:prstGeom prst="rect">
            <a:avLst/>
          </a:prstGeom>
        </p:spPr>
      </p:pic>
      <p:pic>
        <p:nvPicPr>
          <p:cNvPr id="32" name="Picture 31" descr="A black background with musical notes&#10;&#10;AI-generated content may be incorrect.">
            <a:extLst>
              <a:ext uri="{FF2B5EF4-FFF2-40B4-BE49-F238E27FC236}">
                <a16:creationId xmlns:a16="http://schemas.microsoft.com/office/drawing/2014/main" id="{320C01F4-9E97-B31F-C888-F9BC97CC720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13834" y="933486"/>
            <a:ext cx="1404962" cy="1077444"/>
          </a:xfrm>
          <a:prstGeom prst="rect">
            <a:avLst/>
          </a:prstGeom>
        </p:spPr>
      </p:pic>
      <p:pic>
        <p:nvPicPr>
          <p:cNvPr id="33" name="Picture 32" descr="A black background with musical notes&#10;&#10;AI-generated content may be incorrect.">
            <a:extLst>
              <a:ext uri="{FF2B5EF4-FFF2-40B4-BE49-F238E27FC236}">
                <a16:creationId xmlns:a16="http://schemas.microsoft.com/office/drawing/2014/main" id="{1A01969F-3DFC-E540-2076-EE08CCD9BA3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217448" y="612606"/>
            <a:ext cx="805605" cy="1077443"/>
          </a:xfrm>
          <a:prstGeom prst="rect">
            <a:avLst/>
          </a:prstGeom>
        </p:spPr>
      </p:pic>
      <p:pic>
        <p:nvPicPr>
          <p:cNvPr id="34" name="Picture 33" descr="A black background with musical notes&#10;&#10;AI-generated content may be incorrect.">
            <a:extLst>
              <a:ext uri="{FF2B5EF4-FFF2-40B4-BE49-F238E27FC236}">
                <a16:creationId xmlns:a16="http://schemas.microsoft.com/office/drawing/2014/main" id="{B57FF2FD-728B-9193-6F54-2EECFF80503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02916" y="803271"/>
            <a:ext cx="788126" cy="886778"/>
          </a:xfrm>
          <a:prstGeom prst="rect">
            <a:avLst/>
          </a:prstGeom>
        </p:spPr>
      </p:pic>
      <p:pic>
        <p:nvPicPr>
          <p:cNvPr id="35" name="Picture 34" descr="A black background with musical notes&#10;&#10;AI-generated content may be incorrect.">
            <a:extLst>
              <a:ext uri="{FF2B5EF4-FFF2-40B4-BE49-F238E27FC236}">
                <a16:creationId xmlns:a16="http://schemas.microsoft.com/office/drawing/2014/main" id="{5EEB4C98-CB1D-517C-DF67-871BF05BA63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0202319">
            <a:off x="6884124" y="591181"/>
            <a:ext cx="1306286" cy="985638"/>
          </a:xfrm>
          <a:prstGeom prst="rect">
            <a:avLst/>
          </a:prstGeom>
        </p:spPr>
      </p:pic>
      <p:pic>
        <p:nvPicPr>
          <p:cNvPr id="36" name="Picture 35" descr="A black background with musical notes&#10;&#10;AI-generated content may be incorrect.">
            <a:extLst>
              <a:ext uri="{FF2B5EF4-FFF2-40B4-BE49-F238E27FC236}">
                <a16:creationId xmlns:a16="http://schemas.microsoft.com/office/drawing/2014/main" id="{5D1BE97B-7812-7BF7-7AE1-F4C95400698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13417" y="1889366"/>
            <a:ext cx="1112517" cy="985637"/>
          </a:xfrm>
          <a:prstGeom prst="rect">
            <a:avLst/>
          </a:prstGeom>
        </p:spPr>
      </p:pic>
      <p:pic>
        <p:nvPicPr>
          <p:cNvPr id="37" name="Picture 36" descr="A black background with musical notes&#10;&#10;AI-generated content may be incorrect.">
            <a:extLst>
              <a:ext uri="{FF2B5EF4-FFF2-40B4-BE49-F238E27FC236}">
                <a16:creationId xmlns:a16="http://schemas.microsoft.com/office/drawing/2014/main" id="{10399E9F-F956-51A8-66CF-57F38AFFF8F5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012591">
            <a:off x="10423775" y="2221200"/>
            <a:ext cx="903512" cy="985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774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" presetClass="emph" presetSubtype="0" repeatCount="indefinite" accel="50000" autoRev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Scale p14:bounceEnd="50000">
                                          <p:cBhvr>
                                            <p:cTn id="6" dur="1000" fill="hold"/>
                                            <p:tgtEl>
                                              <p:spTgt spid="31"/>
                                            </p:tgtEl>
                                          </p:cBhvr>
                                          <p:by x="50000" y="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" presetID="6" presetClass="emph" presetSubtype="0" repeatCount="indefinite" accel="50000" autoRev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Scale p14:bounceEnd="50000">
                                          <p:cBhvr>
                                            <p:cTn id="8" dur="1000" fill="hold"/>
                                            <p:tgtEl>
                                              <p:spTgt spid="33"/>
                                            </p:tgtEl>
                                          </p:cBhvr>
                                          <p:by x="50000" y="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" presetID="6" presetClass="emph" presetSubtype="0" repeatCount="indefinite" accel="50000" autoRev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Scale p14:bounceEnd="50000">
                                          <p:cBhvr>
                                            <p:cTn id="10" dur="1000" fill="hold"/>
                                            <p:tgtEl>
                                              <p:spTgt spid="34"/>
                                            </p:tgtEl>
                                          </p:cBhvr>
                                          <p:by x="50000" y="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" presetID="6" presetClass="emph" presetSubtype="0" repeatCount="indefinite" accel="50000" autoRev="1" fill="hold" nodeType="withEffect" p14:presetBounceEnd="50000">
                                      <p:stCondLst>
                                        <p:cond delay="100"/>
                                      </p:stCondLst>
                                      <p:childTnLst>
                                        <p:animScale p14:bounceEnd="50000">
                                          <p:cBhvr>
                                            <p:cTn id="12" dur="1000" fill="hold"/>
                                            <p:tgtEl>
                                              <p:spTgt spid="30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3" presetID="6" presetClass="emph" presetSubtype="0" repeatCount="indefinite" accel="50000" autoRev="1" fill="hold" nodeType="withEffect" p14:presetBounceEnd="50000">
                                      <p:stCondLst>
                                        <p:cond delay="100"/>
                                      </p:stCondLst>
                                      <p:childTnLst>
                                        <p:animScale p14:bounceEnd="50000">
                                          <p:cBhvr>
                                            <p:cTn id="14" dur="1000" fill="hold"/>
                                            <p:tgtEl>
                                              <p:spTgt spid="37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5" presetID="6" presetClass="emph" presetSubtype="0" repeatCount="indefinite" accel="50000" autoRev="1" fill="hold" nodeType="withEffect" p14:presetBounceEnd="50000">
                                      <p:stCondLst>
                                        <p:cond delay="100"/>
                                      </p:stCondLst>
                                      <p:childTnLst>
                                        <p:animScale p14:bounceEnd="50000">
                                          <p:cBhvr>
                                            <p:cTn id="16" dur="1000" fill="hold"/>
                                            <p:tgtEl>
                                              <p:spTgt spid="32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7" presetID="6" presetClass="emph" presetSubtype="0" repeatCount="indefinite" accel="50000" autoRev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Scale p14:bounceEnd="50000">
                                          <p:cBhvr>
                                            <p:cTn id="18" dur="1000" fill="hold"/>
                                            <p:tgtEl>
                                              <p:spTgt spid="35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" presetID="6" presetClass="emph" presetSubtype="0" repeatCount="indefinite" accel="50000" autoRev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Scale p14:bounceEnd="50000">
                                          <p:cBhvr>
                                            <p:cTn id="20" dur="1000" fill="hold"/>
                                            <p:tgtEl>
                                              <p:spTgt spid="36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" presetClass="emph" presetSubtype="0" repeatCount="indefinite" accel="50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6" dur="1000" fill="hold"/>
                                            <p:tgtEl>
                                              <p:spTgt spid="31"/>
                                            </p:tgtEl>
                                          </p:cBhvr>
                                          <p:by x="50000" y="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" presetID="6" presetClass="emph" presetSubtype="0" repeatCount="indefinite" accel="50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8" dur="1000" fill="hold"/>
                                            <p:tgtEl>
                                              <p:spTgt spid="33"/>
                                            </p:tgtEl>
                                          </p:cBhvr>
                                          <p:by x="50000" y="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" presetID="6" presetClass="emph" presetSubtype="0" repeatCount="indefinite" accel="50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0" dur="1000" fill="hold"/>
                                            <p:tgtEl>
                                              <p:spTgt spid="34"/>
                                            </p:tgtEl>
                                          </p:cBhvr>
                                          <p:by x="50000" y="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" presetID="6" presetClass="emph" presetSubtype="0" repeatCount="indefinite" accel="50000" autoRev="1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Scale>
                                          <p:cBhvr>
                                            <p:cTn id="12" dur="1000" fill="hold"/>
                                            <p:tgtEl>
                                              <p:spTgt spid="30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3" presetID="6" presetClass="emph" presetSubtype="0" repeatCount="indefinite" accel="50000" autoRev="1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Scale>
                                          <p:cBhvr>
                                            <p:cTn id="14" dur="1000" fill="hold"/>
                                            <p:tgtEl>
                                              <p:spTgt spid="37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5" presetID="6" presetClass="emph" presetSubtype="0" repeatCount="indefinite" accel="50000" autoRev="1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Scale>
                                          <p:cBhvr>
                                            <p:cTn id="16" dur="1000" fill="hold"/>
                                            <p:tgtEl>
                                              <p:spTgt spid="32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7" presetID="6" presetClass="emph" presetSubtype="0" repeatCount="indefinite" accel="50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8" dur="1000" fill="hold"/>
                                            <p:tgtEl>
                                              <p:spTgt spid="35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" presetID="6" presetClass="emph" presetSubtype="0" repeatCount="indefinite" accel="50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20" dur="1000" fill="hold"/>
                                            <p:tgtEl>
                                              <p:spTgt spid="36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4E5EEC-DF08-992D-723D-9F4A838EA3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yellow and white background&#10;&#10;AI-generated content may be incorrect.">
            <a:extLst>
              <a:ext uri="{FF2B5EF4-FFF2-40B4-BE49-F238E27FC236}">
                <a16:creationId xmlns:a16="http://schemas.microsoft.com/office/drawing/2014/main" id="{09F67946-D4E1-E10E-FFB9-4BE0AD8B43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60"/>
            <a:ext cx="12193200" cy="685615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76959F7-95DA-C71E-5149-2E8D39DFAF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1260"/>
            <a:ext cx="12192001" cy="6855480"/>
          </a:xfrm>
          <a:prstGeom prst="rect">
            <a:avLst/>
          </a:prstGeom>
        </p:spPr>
      </p:pic>
      <p:pic>
        <p:nvPicPr>
          <p:cNvPr id="8" name="Picture 7" descr="A black rectangle with white rectangle in it&#10;&#10;AI-generated content may be incorrect.">
            <a:extLst>
              <a:ext uri="{FF2B5EF4-FFF2-40B4-BE49-F238E27FC236}">
                <a16:creationId xmlns:a16="http://schemas.microsoft.com/office/drawing/2014/main" id="{1094EB9A-0163-6BDE-09A2-D21516C2536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1260"/>
            <a:ext cx="12192001" cy="685548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C490DE6-9B4C-9B56-0313-E3C7536CD7EC}"/>
              </a:ext>
            </a:extLst>
          </p:cNvPr>
          <p:cNvSpPr txBox="1"/>
          <p:nvPr/>
        </p:nvSpPr>
        <p:spPr>
          <a:xfrm>
            <a:off x="2462668" y="3105832"/>
            <a:ext cx="72666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voice assistant </a:t>
            </a:r>
            <a:endParaRPr lang="en-GB" sz="3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8644227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42D45C-BE77-9E77-ABA8-60DADAF6C6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rectangle with a white border&#10;&#10;AI-generated content may be incorrect.">
            <a:extLst>
              <a:ext uri="{FF2B5EF4-FFF2-40B4-BE49-F238E27FC236}">
                <a16:creationId xmlns:a16="http://schemas.microsoft.com/office/drawing/2014/main" id="{8EAF6BF9-AEE1-8792-264F-4C902E9192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60"/>
            <a:ext cx="12193200" cy="6856154"/>
          </a:xfrm>
          <a:prstGeom prst="rect">
            <a:avLst/>
          </a:prstGeom>
        </p:spPr>
      </p:pic>
      <p:pic>
        <p:nvPicPr>
          <p:cNvPr id="11" name="Picture 10" descr="A black and white image of a rectangular object&#10;&#10;AI-generated content may be incorrect.">
            <a:extLst>
              <a:ext uri="{FF2B5EF4-FFF2-40B4-BE49-F238E27FC236}">
                <a16:creationId xmlns:a16="http://schemas.microsoft.com/office/drawing/2014/main" id="{20136DE5-620C-9A05-2D11-CCB4F22405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159830" y="3605350"/>
            <a:ext cx="1881052" cy="2625633"/>
          </a:xfrm>
          <a:prstGeom prst="rect">
            <a:avLst/>
          </a:prstGeom>
        </p:spPr>
      </p:pic>
      <p:pic>
        <p:nvPicPr>
          <p:cNvPr id="12" name="Picture 11" descr="A black and white image of a rectangular object&#10;&#10;AI-generated content may be incorrect.">
            <a:extLst>
              <a:ext uri="{FF2B5EF4-FFF2-40B4-BE49-F238E27FC236}">
                <a16:creationId xmlns:a16="http://schemas.microsoft.com/office/drawing/2014/main" id="{FBB56EF4-4675-133A-4112-8AE6139B25C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020594" y="4310743"/>
            <a:ext cx="1881051" cy="1920239"/>
          </a:xfrm>
          <a:prstGeom prst="rect">
            <a:avLst/>
          </a:prstGeom>
        </p:spPr>
      </p:pic>
      <p:pic>
        <p:nvPicPr>
          <p:cNvPr id="14" name="Picture 13" descr="A couple of round objects&#10;&#10;AI-generated content may be incorrect.">
            <a:extLst>
              <a:ext uri="{FF2B5EF4-FFF2-40B4-BE49-F238E27FC236}">
                <a16:creationId xmlns:a16="http://schemas.microsoft.com/office/drawing/2014/main" id="{D1FA4735-C608-91CB-219E-88FBA1415D5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360022" y="4611344"/>
            <a:ext cx="1676401" cy="1619638"/>
          </a:xfrm>
          <a:prstGeom prst="rect">
            <a:avLst/>
          </a:prstGeom>
        </p:spPr>
      </p:pic>
      <p:pic>
        <p:nvPicPr>
          <p:cNvPr id="15" name="Picture 14" descr="A couple of round objects&#10;&#10;AI-generated content may be incorrect.">
            <a:extLst>
              <a:ext uri="{FF2B5EF4-FFF2-40B4-BE49-F238E27FC236}">
                <a16:creationId xmlns:a16="http://schemas.microsoft.com/office/drawing/2014/main" id="{769D6F15-2BCE-4C93-3CAE-740D158C5A9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596742" y="3795114"/>
            <a:ext cx="1881052" cy="2435868"/>
          </a:xfrm>
          <a:prstGeom prst="rect">
            <a:avLst/>
          </a:prstGeom>
        </p:spPr>
      </p:pic>
      <p:pic>
        <p:nvPicPr>
          <p:cNvPr id="17" name="Picture 16" descr="A black and white round objects&#10;&#10;AI-generated content may be incorrect.">
            <a:extLst>
              <a:ext uri="{FF2B5EF4-FFF2-40B4-BE49-F238E27FC236}">
                <a16:creationId xmlns:a16="http://schemas.microsoft.com/office/drawing/2014/main" id="{D2D6F251-3277-5D04-B78B-6CE1FA88A31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67953" y="4310743"/>
            <a:ext cx="1905382" cy="1920239"/>
          </a:xfrm>
          <a:prstGeom prst="rect">
            <a:avLst/>
          </a:prstGeom>
        </p:spPr>
      </p:pic>
      <p:pic>
        <p:nvPicPr>
          <p:cNvPr id="18" name="Picture 17" descr="A black and white round objects&#10;&#10;AI-generated content may be incorrect.">
            <a:extLst>
              <a:ext uri="{FF2B5EF4-FFF2-40B4-BE49-F238E27FC236}">
                <a16:creationId xmlns:a16="http://schemas.microsoft.com/office/drawing/2014/main" id="{2C2CF311-0E37-B9D6-44B8-1C46A9ABDFD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243482" y="5355771"/>
            <a:ext cx="1488142" cy="875210"/>
          </a:xfrm>
          <a:prstGeom prst="rect">
            <a:avLst/>
          </a:prstGeom>
        </p:spPr>
      </p:pic>
      <p:pic>
        <p:nvPicPr>
          <p:cNvPr id="9" name="Picture 8" descr="A white rectangular object with a black background&#10;&#10;AI-generated content may be incorrect.">
            <a:extLst>
              <a:ext uri="{FF2B5EF4-FFF2-40B4-BE49-F238E27FC236}">
                <a16:creationId xmlns:a16="http://schemas.microsoft.com/office/drawing/2014/main" id="{A23AC156-C18F-C8D3-15D4-C73AB0D4263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59874" y="1502229"/>
            <a:ext cx="7641772" cy="175042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FBF1EE8-0C99-202B-6A07-D54494BEE63B}"/>
              </a:ext>
            </a:extLst>
          </p:cNvPr>
          <p:cNvSpPr txBox="1"/>
          <p:nvPr/>
        </p:nvSpPr>
        <p:spPr>
          <a:xfrm>
            <a:off x="0" y="2044692"/>
            <a:ext cx="12191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3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This is a voice assistant.</a:t>
            </a:r>
          </a:p>
        </p:txBody>
      </p:sp>
    </p:spTree>
    <p:extLst>
      <p:ext uri="{BB962C8B-B14F-4D97-AF65-F5344CB8AC3E}">
        <p14:creationId xmlns:p14="http://schemas.microsoft.com/office/powerpoint/2010/main" val="2768824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C917B7-85C6-06BB-D1ED-17A9D1F5C4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rectangle with a white border&#10;&#10;AI-generated content may be incorrect.">
            <a:extLst>
              <a:ext uri="{FF2B5EF4-FFF2-40B4-BE49-F238E27FC236}">
                <a16:creationId xmlns:a16="http://schemas.microsoft.com/office/drawing/2014/main" id="{22D261C6-6351-9672-1CBF-598C1884E1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60"/>
            <a:ext cx="12193200" cy="6856154"/>
          </a:xfrm>
          <a:prstGeom prst="rect">
            <a:avLst/>
          </a:prstGeom>
        </p:spPr>
      </p:pic>
      <p:pic>
        <p:nvPicPr>
          <p:cNvPr id="11" name="Picture 10" descr="A rectangular object with a black background&#10;&#10;AI-generated content may be incorrect.">
            <a:extLst>
              <a:ext uri="{FF2B5EF4-FFF2-40B4-BE49-F238E27FC236}">
                <a16:creationId xmlns:a16="http://schemas.microsoft.com/office/drawing/2014/main" id="{D1E34A73-CBDE-CA65-24F0-903265D637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163672" y="3567953"/>
            <a:ext cx="1864658" cy="273349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49DA3FA-AFF8-6179-4182-EFCC90E7A153}"/>
              </a:ext>
            </a:extLst>
          </p:cNvPr>
          <p:cNvSpPr txBox="1"/>
          <p:nvPr/>
        </p:nvSpPr>
        <p:spPr>
          <a:xfrm>
            <a:off x="0" y="556550"/>
            <a:ext cx="12191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3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Voice assistants can tell us information.</a:t>
            </a:r>
          </a:p>
        </p:txBody>
      </p:sp>
      <p:pic>
        <p:nvPicPr>
          <p:cNvPr id="13" name="Picture 12" descr="A group of white rectangular objects with a yellow sun and clouds&#10;&#10;AI-generated content may be incorrect.">
            <a:extLst>
              <a:ext uri="{FF2B5EF4-FFF2-40B4-BE49-F238E27FC236}">
                <a16:creationId xmlns:a16="http://schemas.microsoft.com/office/drawing/2014/main" id="{A4DBB13C-9D2E-1265-24FD-F4EEB30D971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14400" y="3429000"/>
            <a:ext cx="2294965" cy="1824318"/>
          </a:xfrm>
          <a:prstGeom prst="rect">
            <a:avLst/>
          </a:prstGeom>
        </p:spPr>
      </p:pic>
      <p:pic>
        <p:nvPicPr>
          <p:cNvPr id="14" name="Picture 13" descr="A group of white rectangular objects with a yellow sun and clouds&#10;&#10;AI-generated content may be incorrect.">
            <a:extLst>
              <a:ext uri="{FF2B5EF4-FFF2-40B4-BE49-F238E27FC236}">
                <a16:creationId xmlns:a16="http://schemas.microsoft.com/office/drawing/2014/main" id="{245957B0-CDC9-1484-A786-3BC9995FAC7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689410" y="1604682"/>
            <a:ext cx="2294965" cy="1824318"/>
          </a:xfrm>
          <a:prstGeom prst="rect">
            <a:avLst/>
          </a:prstGeom>
        </p:spPr>
      </p:pic>
      <p:pic>
        <p:nvPicPr>
          <p:cNvPr id="15" name="Picture 14" descr="A group of white rectangular objects with a yellow sun and clouds&#10;&#10;AI-generated content may be incorrect.">
            <a:extLst>
              <a:ext uri="{FF2B5EF4-FFF2-40B4-BE49-F238E27FC236}">
                <a16:creationId xmlns:a16="http://schemas.microsoft.com/office/drawing/2014/main" id="{3D410077-9D76-A9B2-02E8-5A6851870E8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66962" y="1219200"/>
            <a:ext cx="2294965" cy="1792790"/>
          </a:xfrm>
          <a:prstGeom prst="rect">
            <a:avLst/>
          </a:prstGeom>
        </p:spPr>
      </p:pic>
      <p:pic>
        <p:nvPicPr>
          <p:cNvPr id="16" name="Picture 15" descr="A group of white rectangular objects with a yellow sun and clouds&#10;&#10;AI-generated content may be incorrect.">
            <a:extLst>
              <a:ext uri="{FF2B5EF4-FFF2-40B4-BE49-F238E27FC236}">
                <a16:creationId xmlns:a16="http://schemas.microsoft.com/office/drawing/2014/main" id="{D22DC26C-9A1B-41A4-F89F-15797E7B765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161928" y="2922494"/>
            <a:ext cx="2294965" cy="1792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689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12CC2D-9ED2-1D75-80D3-18A2E979BF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rectangle with a white border&#10;&#10;AI-generated content may be incorrect.">
            <a:extLst>
              <a:ext uri="{FF2B5EF4-FFF2-40B4-BE49-F238E27FC236}">
                <a16:creationId xmlns:a16="http://schemas.microsoft.com/office/drawing/2014/main" id="{024F6FDE-9E5D-EAF9-E33E-F8131A67997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60"/>
            <a:ext cx="12193200" cy="685615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2487416-D27C-474D-4823-5E12EAF893EC}"/>
              </a:ext>
            </a:extLst>
          </p:cNvPr>
          <p:cNvSpPr txBox="1"/>
          <p:nvPr/>
        </p:nvSpPr>
        <p:spPr>
          <a:xfrm>
            <a:off x="0" y="569997"/>
            <a:ext cx="12191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3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Voice assistants can play music.</a:t>
            </a:r>
          </a:p>
        </p:txBody>
      </p:sp>
      <p:pic>
        <p:nvPicPr>
          <p:cNvPr id="11" name="Picture 10" descr="A rectangular object with a black background&#10;&#10;AI-generated content may be incorrect.">
            <a:extLst>
              <a:ext uri="{FF2B5EF4-FFF2-40B4-BE49-F238E27FC236}">
                <a16:creationId xmlns:a16="http://schemas.microsoft.com/office/drawing/2014/main" id="{6F9B23FF-4744-690B-E8FC-02EFD01E88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109882" y="3429000"/>
            <a:ext cx="1954306" cy="2859003"/>
          </a:xfrm>
          <a:prstGeom prst="rect">
            <a:avLst/>
          </a:prstGeom>
        </p:spPr>
      </p:pic>
      <p:pic>
        <p:nvPicPr>
          <p:cNvPr id="32" name="Picture 31" descr="A black background with musical notes&#10;&#10;AI-generated content may be incorrect.">
            <a:extLst>
              <a:ext uri="{FF2B5EF4-FFF2-40B4-BE49-F238E27FC236}">
                <a16:creationId xmlns:a16="http://schemas.microsoft.com/office/drawing/2014/main" id="{7BDBBE67-E8B2-E9F4-7879-62B99C63D7C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062549" y="3160527"/>
            <a:ext cx="635788" cy="985639"/>
          </a:xfrm>
          <a:prstGeom prst="rect">
            <a:avLst/>
          </a:prstGeom>
        </p:spPr>
      </p:pic>
      <p:pic>
        <p:nvPicPr>
          <p:cNvPr id="33" name="Picture 32" descr="A black background with musical notes&#10;&#10;AI-generated content may be incorrect.">
            <a:extLst>
              <a:ext uri="{FF2B5EF4-FFF2-40B4-BE49-F238E27FC236}">
                <a16:creationId xmlns:a16="http://schemas.microsoft.com/office/drawing/2014/main" id="{8BE0E1F7-9C02-EADD-3843-F899A1AE6FB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34862" y="4147426"/>
            <a:ext cx="364840" cy="982913"/>
          </a:xfrm>
          <a:prstGeom prst="rect">
            <a:avLst/>
          </a:prstGeom>
        </p:spPr>
      </p:pic>
      <p:pic>
        <p:nvPicPr>
          <p:cNvPr id="34" name="Picture 33" descr="A black background with musical notes&#10;&#10;AI-generated content may be incorrect.">
            <a:extLst>
              <a:ext uri="{FF2B5EF4-FFF2-40B4-BE49-F238E27FC236}">
                <a16:creationId xmlns:a16="http://schemas.microsoft.com/office/drawing/2014/main" id="{F411C396-680C-C355-892F-FFCBB1E814A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34862" y="2521344"/>
            <a:ext cx="1404962" cy="1077444"/>
          </a:xfrm>
          <a:prstGeom prst="rect">
            <a:avLst/>
          </a:prstGeom>
        </p:spPr>
      </p:pic>
      <p:pic>
        <p:nvPicPr>
          <p:cNvPr id="35" name="Picture 34" descr="A black background with musical notes&#10;&#10;AI-generated content may be incorrect.">
            <a:extLst>
              <a:ext uri="{FF2B5EF4-FFF2-40B4-BE49-F238E27FC236}">
                <a16:creationId xmlns:a16="http://schemas.microsoft.com/office/drawing/2014/main" id="{A6506726-6C7B-3CE4-FCFA-D3E2B531F60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210532" y="1762203"/>
            <a:ext cx="805605" cy="1077443"/>
          </a:xfrm>
          <a:prstGeom prst="rect">
            <a:avLst/>
          </a:prstGeom>
        </p:spPr>
      </p:pic>
      <p:pic>
        <p:nvPicPr>
          <p:cNvPr id="36" name="Picture 35" descr="A black background with musical notes&#10;&#10;AI-generated content may be incorrect.">
            <a:extLst>
              <a:ext uri="{FF2B5EF4-FFF2-40B4-BE49-F238E27FC236}">
                <a16:creationId xmlns:a16="http://schemas.microsoft.com/office/drawing/2014/main" id="{F22F7CC7-931E-7DD7-024D-FE3256101EC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96000" y="1952868"/>
            <a:ext cx="788126" cy="886778"/>
          </a:xfrm>
          <a:prstGeom prst="rect">
            <a:avLst/>
          </a:prstGeom>
        </p:spPr>
      </p:pic>
      <p:pic>
        <p:nvPicPr>
          <p:cNvPr id="37" name="Picture 36" descr="A black background with musical notes&#10;&#10;AI-generated content may be incorrect.">
            <a:extLst>
              <a:ext uri="{FF2B5EF4-FFF2-40B4-BE49-F238E27FC236}">
                <a16:creationId xmlns:a16="http://schemas.microsoft.com/office/drawing/2014/main" id="{FDA45F50-09A1-63D2-8F36-4D029882AC7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471954" y="1854008"/>
            <a:ext cx="1306286" cy="985638"/>
          </a:xfrm>
          <a:prstGeom prst="rect">
            <a:avLst/>
          </a:prstGeom>
        </p:spPr>
      </p:pic>
      <p:pic>
        <p:nvPicPr>
          <p:cNvPr id="38" name="Picture 37" descr="A black background with musical notes&#10;&#10;AI-generated content may be incorrect.">
            <a:extLst>
              <a:ext uri="{FF2B5EF4-FFF2-40B4-BE49-F238E27FC236}">
                <a16:creationId xmlns:a16="http://schemas.microsoft.com/office/drawing/2014/main" id="{8A91127A-51DF-3AAB-A7CC-CA3D6DA967F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229662" y="3370796"/>
            <a:ext cx="431012" cy="985638"/>
          </a:xfrm>
          <a:prstGeom prst="rect">
            <a:avLst/>
          </a:prstGeom>
        </p:spPr>
      </p:pic>
      <p:pic>
        <p:nvPicPr>
          <p:cNvPr id="39" name="Picture 38" descr="A black background with musical notes&#10;&#10;AI-generated content may be incorrect.">
            <a:extLst>
              <a:ext uri="{FF2B5EF4-FFF2-40B4-BE49-F238E27FC236}">
                <a16:creationId xmlns:a16="http://schemas.microsoft.com/office/drawing/2014/main" id="{A5564664-06F0-9E9B-0756-E9437F1EA51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548948" y="2839646"/>
            <a:ext cx="1112517" cy="985637"/>
          </a:xfrm>
          <a:prstGeom prst="rect">
            <a:avLst/>
          </a:prstGeom>
        </p:spPr>
      </p:pic>
      <p:pic>
        <p:nvPicPr>
          <p:cNvPr id="40" name="Picture 39" descr="A black background with musical notes&#10;&#10;AI-generated content may be incorrect.">
            <a:extLst>
              <a:ext uri="{FF2B5EF4-FFF2-40B4-BE49-F238E27FC236}">
                <a16:creationId xmlns:a16="http://schemas.microsoft.com/office/drawing/2014/main" id="{1CB92ECF-9D55-0482-9702-614C03631E1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757954" y="4147427"/>
            <a:ext cx="903512" cy="985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730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" presetClass="emph" presetSubtype="0" repeatCount="indefinite" accel="50000" autoRev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Scale p14:bounceEnd="50000">
                                          <p:cBhvr>
                                            <p:cTn id="6" dur="1000" fill="hold"/>
                                            <p:tgtEl>
                                              <p:spTgt spid="33"/>
                                            </p:tgtEl>
                                          </p:cBhvr>
                                          <p:by x="50000" y="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" presetID="6" presetClass="emph" presetSubtype="0" repeatCount="indefinite" accel="50000" autoRev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Scale p14:bounceEnd="50000">
                                          <p:cBhvr>
                                            <p:cTn id="8" dur="1000" fill="hold"/>
                                            <p:tgtEl>
                                              <p:spTgt spid="35"/>
                                            </p:tgtEl>
                                          </p:cBhvr>
                                          <p:by x="50000" y="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" presetID="6" presetClass="emph" presetSubtype="0" repeatCount="indefinite" accel="50000" autoRev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Scale p14:bounceEnd="50000">
                                          <p:cBhvr>
                                            <p:cTn id="10" dur="1000" fill="hold"/>
                                            <p:tgtEl>
                                              <p:spTgt spid="38"/>
                                            </p:tgtEl>
                                          </p:cBhvr>
                                          <p:by x="50000" y="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" presetID="6" presetClass="emph" presetSubtype="0" repeatCount="indefinite" accel="50000" autoRev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Scale p14:bounceEnd="50000">
                                          <p:cBhvr>
                                            <p:cTn id="12" dur="1000" fill="hold"/>
                                            <p:tgtEl>
                                              <p:spTgt spid="36"/>
                                            </p:tgtEl>
                                          </p:cBhvr>
                                          <p:by x="50000" y="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3" presetID="6" presetClass="emph" presetSubtype="0" repeatCount="indefinite" accel="50000" autoRev="1" fill="hold" nodeType="withEffect" p14:presetBounceEnd="50000">
                                      <p:stCondLst>
                                        <p:cond delay="100"/>
                                      </p:stCondLst>
                                      <p:childTnLst>
                                        <p:animScale p14:bounceEnd="50000">
                                          <p:cBhvr>
                                            <p:cTn id="14" dur="1000" fill="hold"/>
                                            <p:tgtEl>
                                              <p:spTgt spid="32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5" presetID="6" presetClass="emph" presetSubtype="0" repeatCount="indefinite" accel="50000" autoRev="1" fill="hold" nodeType="withEffect" p14:presetBounceEnd="50000">
                                      <p:stCondLst>
                                        <p:cond delay="100"/>
                                      </p:stCondLst>
                                      <p:childTnLst>
                                        <p:animScale p14:bounceEnd="50000">
                                          <p:cBhvr>
                                            <p:cTn id="16" dur="1000" fill="hold"/>
                                            <p:tgtEl>
                                              <p:spTgt spid="40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7" presetID="6" presetClass="emph" presetSubtype="0" repeatCount="indefinite" accel="50000" autoRev="1" fill="hold" nodeType="withEffect" p14:presetBounceEnd="50000">
                                      <p:stCondLst>
                                        <p:cond delay="100"/>
                                      </p:stCondLst>
                                      <p:childTnLst>
                                        <p:animScale p14:bounceEnd="50000">
                                          <p:cBhvr>
                                            <p:cTn id="18" dur="1000" fill="hold"/>
                                            <p:tgtEl>
                                              <p:spTgt spid="34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" presetID="6" presetClass="emph" presetSubtype="0" repeatCount="indefinite" accel="50000" autoRev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Scale p14:bounceEnd="50000">
                                          <p:cBhvr>
                                            <p:cTn id="20" dur="1000" fill="hold"/>
                                            <p:tgtEl>
                                              <p:spTgt spid="37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1" presetID="6" presetClass="emph" presetSubtype="0" repeatCount="indefinite" accel="50000" autoRev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Scale p14:bounceEnd="50000">
                                          <p:cBhvr>
                                            <p:cTn id="22" dur="1000" fill="hold"/>
                                            <p:tgtEl>
                                              <p:spTgt spid="39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" presetClass="emph" presetSubtype="0" repeatCount="indefinite" accel="50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6" dur="1000" fill="hold"/>
                                            <p:tgtEl>
                                              <p:spTgt spid="33"/>
                                            </p:tgtEl>
                                          </p:cBhvr>
                                          <p:by x="50000" y="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" presetID="6" presetClass="emph" presetSubtype="0" repeatCount="indefinite" accel="50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8" dur="1000" fill="hold"/>
                                            <p:tgtEl>
                                              <p:spTgt spid="35"/>
                                            </p:tgtEl>
                                          </p:cBhvr>
                                          <p:by x="50000" y="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" presetID="6" presetClass="emph" presetSubtype="0" repeatCount="indefinite" accel="50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0" dur="1000" fill="hold"/>
                                            <p:tgtEl>
                                              <p:spTgt spid="38"/>
                                            </p:tgtEl>
                                          </p:cBhvr>
                                          <p:by x="50000" y="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" presetID="6" presetClass="emph" presetSubtype="0" repeatCount="indefinite" accel="50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2" dur="1000" fill="hold"/>
                                            <p:tgtEl>
                                              <p:spTgt spid="36"/>
                                            </p:tgtEl>
                                          </p:cBhvr>
                                          <p:by x="50000" y="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3" presetID="6" presetClass="emph" presetSubtype="0" repeatCount="indefinite" accel="50000" autoRev="1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Scale>
                                          <p:cBhvr>
                                            <p:cTn id="14" dur="1000" fill="hold"/>
                                            <p:tgtEl>
                                              <p:spTgt spid="32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5" presetID="6" presetClass="emph" presetSubtype="0" repeatCount="indefinite" accel="50000" autoRev="1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Scale>
                                          <p:cBhvr>
                                            <p:cTn id="16" dur="1000" fill="hold"/>
                                            <p:tgtEl>
                                              <p:spTgt spid="40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7" presetID="6" presetClass="emph" presetSubtype="0" repeatCount="indefinite" accel="50000" autoRev="1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Scale>
                                          <p:cBhvr>
                                            <p:cTn id="18" dur="1000" fill="hold"/>
                                            <p:tgtEl>
                                              <p:spTgt spid="34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" presetID="6" presetClass="emph" presetSubtype="0" repeatCount="indefinite" accel="50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20" dur="1000" fill="hold"/>
                                            <p:tgtEl>
                                              <p:spTgt spid="37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1" presetID="6" presetClass="emph" presetSubtype="0" repeatCount="indefinite" accel="50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22" dur="1000" fill="hold"/>
                                            <p:tgtEl>
                                              <p:spTgt spid="39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0CFBC0-BAB2-CAA4-A711-44026E8ADE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rectangle with a white border&#10;&#10;AI-generated content may be incorrect.">
            <a:extLst>
              <a:ext uri="{FF2B5EF4-FFF2-40B4-BE49-F238E27FC236}">
                <a16:creationId xmlns:a16="http://schemas.microsoft.com/office/drawing/2014/main" id="{52609FEE-CECF-12F2-2632-81D020CFFF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60"/>
            <a:ext cx="12193200" cy="685615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BB60BCB-1866-FA6F-9952-65DCCBCE6A8B}"/>
              </a:ext>
            </a:extLst>
          </p:cNvPr>
          <p:cNvSpPr txBox="1"/>
          <p:nvPr/>
        </p:nvSpPr>
        <p:spPr>
          <a:xfrm>
            <a:off x="0" y="569997"/>
            <a:ext cx="12191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3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Voice assistants can set alarms.</a:t>
            </a:r>
          </a:p>
        </p:txBody>
      </p:sp>
      <p:pic>
        <p:nvPicPr>
          <p:cNvPr id="7" name="Picture 6" descr="A rectangular object with a black background&#10;&#10;AI-generated content may be incorrect.">
            <a:extLst>
              <a:ext uri="{FF2B5EF4-FFF2-40B4-BE49-F238E27FC236}">
                <a16:creationId xmlns:a16="http://schemas.microsoft.com/office/drawing/2014/main" id="{C569612A-911D-2E3A-4BC0-8D5D216EB0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109882" y="3429000"/>
            <a:ext cx="1954306" cy="285900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3F9130B-1E81-C281-4878-066DB36D95F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41929" y="3510156"/>
            <a:ext cx="1900518" cy="201210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B796648-EBDF-018A-B805-8477DD36123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155575" y="1519987"/>
            <a:ext cx="1954306" cy="201210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E1DB93E-DBE5-0831-E79D-E9A95CEE0E6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956613" y="1255056"/>
            <a:ext cx="1954306" cy="201210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8549973-0AB0-7A03-73B9-8FC88774B7E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731624" y="3245224"/>
            <a:ext cx="2205316" cy="2277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937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Rot by="120000">
                                      <p:cBhvr>
                                        <p:cTn id="18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Rot by="120000">
                                      <p:cBhvr>
                                        <p:cTn id="24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39F9E0-3E06-BC69-A173-34C88FAE7D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rectangle with a white border&#10;&#10;AI-generated content may be incorrect.">
            <a:extLst>
              <a:ext uri="{FF2B5EF4-FFF2-40B4-BE49-F238E27FC236}">
                <a16:creationId xmlns:a16="http://schemas.microsoft.com/office/drawing/2014/main" id="{6C39CA61-ABB7-8991-2A8A-293C427F4C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60"/>
            <a:ext cx="12193200" cy="685615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0F6F3C3-49AD-5B98-C7CF-417DDB48DCFE}"/>
              </a:ext>
            </a:extLst>
          </p:cNvPr>
          <p:cNvSpPr txBox="1"/>
          <p:nvPr/>
        </p:nvSpPr>
        <p:spPr>
          <a:xfrm>
            <a:off x="0" y="556550"/>
            <a:ext cx="12191999" cy="963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3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Voice assistants can turn the lights on and </a:t>
            </a:r>
            <a:br>
              <a:rPr lang="en-GB" sz="283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GB" sz="283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off without touching the switch.</a:t>
            </a:r>
          </a:p>
        </p:txBody>
      </p:sp>
      <p:pic>
        <p:nvPicPr>
          <p:cNvPr id="7" name="Picture 6" descr="A rectangular object with a black background&#10;&#10;AI-generated content may be incorrect.">
            <a:extLst>
              <a:ext uri="{FF2B5EF4-FFF2-40B4-BE49-F238E27FC236}">
                <a16:creationId xmlns:a16="http://schemas.microsoft.com/office/drawing/2014/main" id="{72FBD0F7-10B5-D120-CE5F-5C96A8D70C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109882" y="3429000"/>
            <a:ext cx="1954306" cy="285900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7C248C6-9346-C1AC-1D0C-93E72FD21FA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08094" y="4374776"/>
            <a:ext cx="1201271" cy="118334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7EE2DEE-02C8-3561-CD1A-01586A8390A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5460" y="3053221"/>
            <a:ext cx="1613646" cy="184150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9C6B496-54DC-F4F9-54D8-63E546EC0DA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08095" y="1792940"/>
            <a:ext cx="1613646" cy="163605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45BB40C-1EE1-DCEF-95D8-079DCB0B997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265459" y="1661954"/>
            <a:ext cx="1075765" cy="139126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5B49808-CD04-31B3-3473-D1B59FFAFFC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341224" y="3783106"/>
            <a:ext cx="1308847" cy="177501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D1DCB24-B5DA-D1C9-F910-18B6CA5068E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165975" y="2312894"/>
            <a:ext cx="932327" cy="1116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451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" presetClass="emph" presetSubtype="0" repeatCount="indefinite" accel="50000" autoRev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Scale p14:bounceEnd="50000">
                                          <p:cBhvr>
                                            <p:cTn id="6" dur="100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  <p:by x="50000" y="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" presetID="6" presetClass="emph" presetSubtype="0" repeatCount="indefinite" accel="50000" autoRev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Scale p14:bounceEnd="50000">
                                          <p:cBhvr>
                                            <p:cTn id="8" dur="1000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  <p:by x="50000" y="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" presetID="6" presetClass="emph" presetSubtype="0" repeatCount="indefinite" accel="50000" autoRev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Scale p14:bounceEnd="50000">
                                          <p:cBhvr>
                                            <p:cTn id="10" dur="1000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  <p:by x="50000" y="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" presetID="6" presetClass="emph" presetSubtype="0" repeatCount="indefinite" accel="50000" autoRev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Scale p14:bounceEnd="50000">
                                          <p:cBhvr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3" presetID="6" presetClass="emph" presetSubtype="0" repeatCount="indefinite" accel="50000" autoRev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Scale p14:bounceEnd="50000">
                                          <p:cBhvr>
                                            <p:cTn id="14" dur="1000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5" presetID="6" presetClass="emph" presetSubtype="0" repeatCount="indefinite" accel="50000" autoRev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Scale p14:bounceEnd="50000">
                                          <p:cBhvr>
                                            <p:cTn id="16" dur="1000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" presetClass="emph" presetSubtype="0" repeatCount="indefinite" accel="50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6" dur="100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  <p:by x="50000" y="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" presetID="6" presetClass="emph" presetSubtype="0" repeatCount="indefinite" accel="50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8" dur="1000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  <p:by x="50000" y="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" presetID="6" presetClass="emph" presetSubtype="0" repeatCount="indefinite" accel="50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0" dur="1000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  <p:by x="50000" y="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" presetID="6" presetClass="emph" presetSubtype="0" repeatCount="indefinite" accel="50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3" presetID="6" presetClass="emph" presetSubtype="0" repeatCount="indefinite" accel="50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4" dur="1000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5" presetID="6" presetClass="emph" presetSubtype="0" repeatCount="indefinite" accel="50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6" dur="1000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F04378-6013-EDDB-C213-0A05BDD48A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rectangle with a white border&#10;&#10;AI-generated content may be incorrect.">
            <a:extLst>
              <a:ext uri="{FF2B5EF4-FFF2-40B4-BE49-F238E27FC236}">
                <a16:creationId xmlns:a16="http://schemas.microsoft.com/office/drawing/2014/main" id="{FE7D0FFF-6D39-9962-FE95-64BD7553AE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60"/>
            <a:ext cx="12193200" cy="685615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695701A-F249-4D81-AADB-B171F97242F7}"/>
              </a:ext>
            </a:extLst>
          </p:cNvPr>
          <p:cNvSpPr txBox="1"/>
          <p:nvPr/>
        </p:nvSpPr>
        <p:spPr>
          <a:xfrm>
            <a:off x="0" y="556550"/>
            <a:ext cx="12191999" cy="963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3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Voice assistants are not real people.</a:t>
            </a:r>
          </a:p>
          <a:p>
            <a:pPr algn="ctr"/>
            <a:r>
              <a:rPr lang="en-GB" sz="283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They are a type of technology.</a:t>
            </a:r>
          </a:p>
        </p:txBody>
      </p:sp>
      <p:pic>
        <p:nvPicPr>
          <p:cNvPr id="7" name="Picture 6" descr="A rectangular object with a black background&#10;&#10;AI-generated content may be incorrect.">
            <a:extLst>
              <a:ext uri="{FF2B5EF4-FFF2-40B4-BE49-F238E27FC236}">
                <a16:creationId xmlns:a16="http://schemas.microsoft.com/office/drawing/2014/main" id="{62572D85-4042-A23F-D859-97ED93C01C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109882" y="3429000"/>
            <a:ext cx="1954306" cy="2859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772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8B48B5-B674-A9A8-C8F9-5335A33A7A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yellow and white background&#10;&#10;AI-generated content may be incorrect.">
            <a:extLst>
              <a:ext uri="{FF2B5EF4-FFF2-40B4-BE49-F238E27FC236}">
                <a16:creationId xmlns:a16="http://schemas.microsoft.com/office/drawing/2014/main" id="{BAFCEDE1-4DAA-FD5A-374F-1E8AF98FA0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60"/>
            <a:ext cx="12193200" cy="6856154"/>
          </a:xfrm>
          <a:prstGeom prst="rect">
            <a:avLst/>
          </a:prstGeom>
        </p:spPr>
      </p:pic>
      <p:pic>
        <p:nvPicPr>
          <p:cNvPr id="10" name="Picture 9" descr="A close up of a computer&#10;&#10;AI-generated content may be incorrect.">
            <a:extLst>
              <a:ext uri="{FF2B5EF4-FFF2-40B4-BE49-F238E27FC236}">
                <a16:creationId xmlns:a16="http://schemas.microsoft.com/office/drawing/2014/main" id="{B08837ED-16B7-18A6-8AF9-6A8DCFA2E8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1260"/>
            <a:ext cx="12192001" cy="6855480"/>
          </a:xfrm>
          <a:prstGeom prst="rect">
            <a:avLst/>
          </a:prstGeom>
        </p:spPr>
      </p:pic>
      <p:pic>
        <p:nvPicPr>
          <p:cNvPr id="11" name="Picture 10" descr="A black rectangle with white rectangle in it&#10;&#10;AI-generated content may be incorrect.">
            <a:extLst>
              <a:ext uri="{FF2B5EF4-FFF2-40B4-BE49-F238E27FC236}">
                <a16:creationId xmlns:a16="http://schemas.microsoft.com/office/drawing/2014/main" id="{4B86AF3C-DD8F-1677-4CD8-A68C749DC40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01" y="0"/>
            <a:ext cx="12192001" cy="685548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53344BE-9BE9-4322-49BF-2512614B266E}"/>
              </a:ext>
            </a:extLst>
          </p:cNvPr>
          <p:cNvSpPr txBox="1"/>
          <p:nvPr/>
        </p:nvSpPr>
        <p:spPr>
          <a:xfrm>
            <a:off x="2462668" y="3105832"/>
            <a:ext cx="72666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Roo’s new friend </a:t>
            </a:r>
            <a:endParaRPr lang="en-GB" sz="3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6284614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4DD55D-13B2-ACC7-FE61-A80E4ECC57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rectangle with a white border&#10;&#10;AI-generated content may be incorrect.">
            <a:extLst>
              <a:ext uri="{FF2B5EF4-FFF2-40B4-BE49-F238E27FC236}">
                <a16:creationId xmlns:a16="http://schemas.microsoft.com/office/drawing/2014/main" id="{07B26B3A-5921-2087-026D-C8A8DF0933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60"/>
            <a:ext cx="12193200" cy="685615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9A74108-0711-0288-5089-9FF1D33D7584}"/>
              </a:ext>
            </a:extLst>
          </p:cNvPr>
          <p:cNvSpPr txBox="1"/>
          <p:nvPr/>
        </p:nvSpPr>
        <p:spPr>
          <a:xfrm>
            <a:off x="0" y="556550"/>
            <a:ext cx="12191999" cy="963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3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Voice assistants don’t have feelings </a:t>
            </a:r>
          </a:p>
          <a:p>
            <a:pPr algn="ctr"/>
            <a:r>
              <a:rPr lang="en-GB" sz="283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 can’t give us hugs.</a:t>
            </a:r>
          </a:p>
        </p:txBody>
      </p:sp>
      <p:pic>
        <p:nvPicPr>
          <p:cNvPr id="7" name="Picture 6" descr="A rectangular object with a black background&#10;&#10;AI-generated content may be incorrect.">
            <a:extLst>
              <a:ext uri="{FF2B5EF4-FFF2-40B4-BE49-F238E27FC236}">
                <a16:creationId xmlns:a16="http://schemas.microsoft.com/office/drawing/2014/main" id="{F233D2FF-2A12-2444-0926-9B434F5037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109882" y="3429000"/>
            <a:ext cx="1954306" cy="285900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6B43A04-2377-DA88-9B9D-43BB7505AE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86920" y="1936376"/>
            <a:ext cx="2133597" cy="220531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3358377-D830-711D-2EB4-1904AF27298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653551" y="1936376"/>
            <a:ext cx="2151531" cy="2205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53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9416C2-EE07-FD69-6C22-8CF156759C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yellow and white object&#10;&#10;AI-generated content may be incorrect.">
            <a:extLst>
              <a:ext uri="{FF2B5EF4-FFF2-40B4-BE49-F238E27FC236}">
                <a16:creationId xmlns:a16="http://schemas.microsoft.com/office/drawing/2014/main" id="{E3D53860-CA39-AA85-0294-5AE570E8F6C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60"/>
            <a:ext cx="12193200" cy="685615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3FF7595-E691-0DB6-CE03-398ABBCA2B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1260"/>
            <a:ext cx="12192001" cy="6855480"/>
          </a:xfrm>
          <a:prstGeom prst="rect">
            <a:avLst/>
          </a:prstGeom>
        </p:spPr>
      </p:pic>
      <p:pic>
        <p:nvPicPr>
          <p:cNvPr id="11" name="Picture 10" descr="A black rectangle with white rectangle in it&#10;&#10;AI-generated content may be incorrect.">
            <a:extLst>
              <a:ext uri="{FF2B5EF4-FFF2-40B4-BE49-F238E27FC236}">
                <a16:creationId xmlns:a16="http://schemas.microsoft.com/office/drawing/2014/main" id="{C34D0134-9188-FF37-5116-A0509BD3773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60"/>
            <a:ext cx="12194242" cy="685674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5E04154-2A29-BD34-04D1-A37F4DEF32BE}"/>
              </a:ext>
            </a:extLst>
          </p:cNvPr>
          <p:cNvSpPr txBox="1"/>
          <p:nvPr/>
        </p:nvSpPr>
        <p:spPr>
          <a:xfrm>
            <a:off x="2462668" y="2828835"/>
            <a:ext cx="72666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Understanding voice assistants</a:t>
            </a:r>
            <a:endParaRPr lang="en-GB" sz="3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0BC52F-1714-3047-9695-BA4E281733A3}"/>
              </a:ext>
            </a:extLst>
          </p:cNvPr>
          <p:cNvSpPr txBox="1"/>
          <p:nvPr/>
        </p:nvSpPr>
        <p:spPr>
          <a:xfrm>
            <a:off x="443763" y="6521073"/>
            <a:ext cx="1144861" cy="287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7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Extension</a:t>
            </a:r>
            <a:endParaRPr lang="en-GB" sz="127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0785369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52C6E0-E5E5-41BD-2A5E-3010A7BCE4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nk background with white dots&#10;&#10;AI-generated content may be incorrect.">
            <a:extLst>
              <a:ext uri="{FF2B5EF4-FFF2-40B4-BE49-F238E27FC236}">
                <a16:creationId xmlns:a16="http://schemas.microsoft.com/office/drawing/2014/main" id="{6591A6FB-1F69-5438-2C39-923177E514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60"/>
            <a:ext cx="12193200" cy="685615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9CF61FE-A147-EB6A-AEA6-4AB8D4032FD6}"/>
              </a:ext>
            </a:extLst>
          </p:cNvPr>
          <p:cNvSpPr txBox="1"/>
          <p:nvPr/>
        </p:nvSpPr>
        <p:spPr>
          <a:xfrm>
            <a:off x="533401" y="1549738"/>
            <a:ext cx="3611880" cy="376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GB" sz="254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Voice assistants are a type of computer program and a </a:t>
            </a:r>
            <a:br>
              <a:rPr lang="en-GB" sz="254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GB" sz="254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form of technology. </a:t>
            </a:r>
          </a:p>
          <a:p>
            <a:pPr>
              <a:spcBef>
                <a:spcPts val="1200"/>
              </a:spcBef>
            </a:pPr>
            <a:r>
              <a:rPr lang="en-GB" sz="254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They can access </a:t>
            </a:r>
            <a:br>
              <a:rPr lang="en-GB" sz="254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GB" sz="254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lots of information and can connect to other devices like lights and TVs.</a:t>
            </a:r>
          </a:p>
        </p:txBody>
      </p:sp>
      <p:pic>
        <p:nvPicPr>
          <p:cNvPr id="8" name="Picture 7" descr="A black and white square&#10;&#10;AI-generated content may be incorrect.">
            <a:extLst>
              <a:ext uri="{FF2B5EF4-FFF2-40B4-BE49-F238E27FC236}">
                <a16:creationId xmlns:a16="http://schemas.microsoft.com/office/drawing/2014/main" id="{0C59D57D-5E21-7C7F-6A51-F1C27B676C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320988" y="502024"/>
            <a:ext cx="7337612" cy="5773270"/>
          </a:xfrm>
          <a:prstGeom prst="rect">
            <a:avLst/>
          </a:prstGeom>
        </p:spPr>
      </p:pic>
      <p:pic>
        <p:nvPicPr>
          <p:cNvPr id="10" name="Picture 9" descr="A screen shot of a television&#10;&#10;AI-generated content may be incorrect.">
            <a:extLst>
              <a:ext uri="{FF2B5EF4-FFF2-40B4-BE49-F238E27FC236}">
                <a16:creationId xmlns:a16="http://schemas.microsoft.com/office/drawing/2014/main" id="{9C4921E9-8EC8-C5F5-BA08-B633864AB54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902824" y="3747247"/>
            <a:ext cx="2205317" cy="2312894"/>
          </a:xfrm>
          <a:prstGeom prst="rect">
            <a:avLst/>
          </a:prstGeom>
        </p:spPr>
      </p:pic>
      <p:pic>
        <p:nvPicPr>
          <p:cNvPr id="11" name="Picture 10" descr="A screen shot of a television&#10;&#10;AI-generated content may be incorrect.">
            <a:extLst>
              <a:ext uri="{FF2B5EF4-FFF2-40B4-BE49-F238E27FC236}">
                <a16:creationId xmlns:a16="http://schemas.microsoft.com/office/drawing/2014/main" id="{334CD8FA-004B-31B9-CC41-A7307DD8D2E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002306" y="735106"/>
            <a:ext cx="3765176" cy="3012141"/>
          </a:xfrm>
          <a:prstGeom prst="rect">
            <a:avLst/>
          </a:prstGeom>
        </p:spPr>
      </p:pic>
      <p:pic>
        <p:nvPicPr>
          <p:cNvPr id="12" name="Picture 11" descr="A screen shot of a television&#10;&#10;AI-generated content may be incorrect.">
            <a:extLst>
              <a:ext uri="{FF2B5EF4-FFF2-40B4-BE49-F238E27FC236}">
                <a16:creationId xmlns:a16="http://schemas.microsoft.com/office/drawing/2014/main" id="{20BC3178-0012-9410-0765-492B9E82DE6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681882" y="1846729"/>
            <a:ext cx="1380566" cy="1721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13920"/>
      </p:ext>
    </p:extLst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5BA1AB-7B80-19F0-E06A-54282434A1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nk background with white dots&#10;&#10;AI-generated content may be incorrect.">
            <a:extLst>
              <a:ext uri="{FF2B5EF4-FFF2-40B4-BE49-F238E27FC236}">
                <a16:creationId xmlns:a16="http://schemas.microsoft.com/office/drawing/2014/main" id="{8C4FF465-609F-B8D0-6E40-AF143F25D1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60"/>
            <a:ext cx="12193200" cy="685615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81CA88A-FC61-2871-541A-DB763CB13C22}"/>
              </a:ext>
            </a:extLst>
          </p:cNvPr>
          <p:cNvSpPr txBox="1"/>
          <p:nvPr/>
        </p:nvSpPr>
        <p:spPr>
          <a:xfrm>
            <a:off x="533401" y="2133260"/>
            <a:ext cx="3611880" cy="259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GB" sz="254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Voice assistants respond to speech. </a:t>
            </a:r>
          </a:p>
          <a:p>
            <a:pPr>
              <a:spcBef>
                <a:spcPts val="1200"/>
              </a:spcBef>
            </a:pPr>
            <a:r>
              <a:rPr lang="en-GB" sz="254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They are often </a:t>
            </a:r>
            <a:br>
              <a:rPr lang="en-GB" sz="254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GB" sz="254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found on phones, speakers, TVs and watches. </a:t>
            </a:r>
          </a:p>
        </p:txBody>
      </p:sp>
      <p:pic>
        <p:nvPicPr>
          <p:cNvPr id="9" name="Picture 8" descr="A black and white square&#10;&#10;AI-generated content may be incorrect.">
            <a:extLst>
              <a:ext uri="{FF2B5EF4-FFF2-40B4-BE49-F238E27FC236}">
                <a16:creationId xmlns:a16="http://schemas.microsoft.com/office/drawing/2014/main" id="{0388C250-23C1-3DAA-2529-B2BC215BD3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320988" y="502024"/>
            <a:ext cx="7337612" cy="5773270"/>
          </a:xfrm>
          <a:prstGeom prst="rect">
            <a:avLst/>
          </a:prstGeom>
        </p:spPr>
      </p:pic>
      <p:pic>
        <p:nvPicPr>
          <p:cNvPr id="11" name="Picture 10" descr="A white speech bubble with black text&#10;&#10;AI-generated content may be incorrect.">
            <a:extLst>
              <a:ext uri="{FF2B5EF4-FFF2-40B4-BE49-F238E27FC236}">
                <a16:creationId xmlns:a16="http://schemas.microsoft.com/office/drawing/2014/main" id="{E19D6E96-151C-376A-AAED-813B73C2CD3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57364" y="1272988"/>
            <a:ext cx="2635623" cy="2156012"/>
          </a:xfrm>
          <a:prstGeom prst="rect">
            <a:avLst/>
          </a:prstGeom>
        </p:spPr>
      </p:pic>
      <p:pic>
        <p:nvPicPr>
          <p:cNvPr id="13" name="Picture 12" descr="A cartoon of a child&#10;&#10;AI-generated content may be incorrect.">
            <a:extLst>
              <a:ext uri="{FF2B5EF4-FFF2-40B4-BE49-F238E27FC236}">
                <a16:creationId xmlns:a16="http://schemas.microsoft.com/office/drawing/2014/main" id="{57A7DDEE-09F4-1938-EB3C-BA39CBD3755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939862" y="3429000"/>
            <a:ext cx="2112579" cy="2784075"/>
          </a:xfrm>
          <a:prstGeom prst="rect">
            <a:avLst/>
          </a:prstGeom>
        </p:spPr>
      </p:pic>
      <p:pic>
        <p:nvPicPr>
          <p:cNvPr id="14" name="Picture 13" descr="A cartoon of a child&#10;&#10;AI-generated content may be incorrect.">
            <a:extLst>
              <a:ext uri="{FF2B5EF4-FFF2-40B4-BE49-F238E27FC236}">
                <a16:creationId xmlns:a16="http://schemas.microsoft.com/office/drawing/2014/main" id="{36EB447E-6E0C-2317-2B13-5403F289867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627476" y="4582510"/>
            <a:ext cx="1488760" cy="1397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057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8D24FD-1465-3C6E-39BD-3598243ABF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nk background with white dots&#10;&#10;AI-generated content may be incorrect.">
            <a:extLst>
              <a:ext uri="{FF2B5EF4-FFF2-40B4-BE49-F238E27FC236}">
                <a16:creationId xmlns:a16="http://schemas.microsoft.com/office/drawing/2014/main" id="{0CDD584E-2E89-A805-6C57-B6B593E26E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60"/>
            <a:ext cx="12193200" cy="685615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ABCEFB9-F4E3-DC1F-6EDA-4EADB196C9C5}"/>
              </a:ext>
            </a:extLst>
          </p:cNvPr>
          <p:cNvSpPr txBox="1"/>
          <p:nvPr/>
        </p:nvSpPr>
        <p:spPr>
          <a:xfrm>
            <a:off x="533401" y="2133260"/>
            <a:ext cx="3611880" cy="259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GB" sz="254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Voice assistants need to be connected to the internet to work. </a:t>
            </a:r>
          </a:p>
          <a:p>
            <a:pPr>
              <a:spcBef>
                <a:spcPts val="1200"/>
              </a:spcBef>
            </a:pPr>
            <a:r>
              <a:rPr lang="en-GB" sz="254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Some may also need to be plugged in.</a:t>
            </a:r>
          </a:p>
        </p:txBody>
      </p:sp>
      <p:pic>
        <p:nvPicPr>
          <p:cNvPr id="7" name="Picture 6" descr="A black and white square&#10;&#10;AI-generated content may be incorrect.">
            <a:extLst>
              <a:ext uri="{FF2B5EF4-FFF2-40B4-BE49-F238E27FC236}">
                <a16:creationId xmlns:a16="http://schemas.microsoft.com/office/drawing/2014/main" id="{10F4FF5C-6485-7889-A91D-82C2A787E8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320988" y="502024"/>
            <a:ext cx="7337612" cy="5773270"/>
          </a:xfrm>
          <a:prstGeom prst="rect">
            <a:avLst/>
          </a:prstGeom>
        </p:spPr>
      </p:pic>
      <p:pic>
        <p:nvPicPr>
          <p:cNvPr id="11" name="Picture 10" descr="A round object with a wifi signal&#10;&#10;AI-generated content may be incorrect.">
            <a:extLst>
              <a:ext uri="{FF2B5EF4-FFF2-40B4-BE49-F238E27FC236}">
                <a16:creationId xmlns:a16="http://schemas.microsoft.com/office/drawing/2014/main" id="{AFDB1727-F275-620D-4404-200E1F806A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723529" y="3065928"/>
            <a:ext cx="2563906" cy="3209365"/>
          </a:xfrm>
          <a:prstGeom prst="rect">
            <a:avLst/>
          </a:prstGeom>
        </p:spPr>
      </p:pic>
      <p:pic>
        <p:nvPicPr>
          <p:cNvPr id="12" name="Picture 11" descr="A round object with a wifi signal&#10;&#10;AI-generated content may be incorrect.">
            <a:extLst>
              <a:ext uri="{FF2B5EF4-FFF2-40B4-BE49-F238E27FC236}">
                <a16:creationId xmlns:a16="http://schemas.microsoft.com/office/drawing/2014/main" id="{5BCB2A24-9839-8EF5-5054-E4B627CC1AE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723529" y="1703294"/>
            <a:ext cx="2563906" cy="1362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070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D4D990-6675-489C-650C-82860F1A65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nk background with white dots&#10;&#10;AI-generated content may be incorrect.">
            <a:extLst>
              <a:ext uri="{FF2B5EF4-FFF2-40B4-BE49-F238E27FC236}">
                <a16:creationId xmlns:a16="http://schemas.microsoft.com/office/drawing/2014/main" id="{A68BAAAB-2E97-9404-95C2-953299DBB89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60"/>
            <a:ext cx="12193200" cy="6856154"/>
          </a:xfrm>
          <a:prstGeom prst="rect">
            <a:avLst/>
          </a:prstGeom>
        </p:spPr>
      </p:pic>
      <p:pic>
        <p:nvPicPr>
          <p:cNvPr id="43" name="Picture 42" descr="A white paper with black lines&#10;&#10;AI-generated content may be incorrect.">
            <a:extLst>
              <a:ext uri="{FF2B5EF4-FFF2-40B4-BE49-F238E27FC236}">
                <a16:creationId xmlns:a16="http://schemas.microsoft.com/office/drawing/2014/main" id="{31684604-A0A2-FAA5-676F-A21BDCE569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395538" y="582706"/>
            <a:ext cx="7263061" cy="577327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7B95290-3CD1-0D73-9BB8-4B2CD0A19088}"/>
              </a:ext>
            </a:extLst>
          </p:cNvPr>
          <p:cNvSpPr txBox="1"/>
          <p:nvPr/>
        </p:nvSpPr>
        <p:spPr>
          <a:xfrm>
            <a:off x="533401" y="1173140"/>
            <a:ext cx="3611880" cy="87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GB" sz="254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Fill in the gaps with the correct words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77ECB05-C78D-4B11-E7E4-CEFE133449CD}"/>
              </a:ext>
            </a:extLst>
          </p:cNvPr>
          <p:cNvGrpSpPr/>
          <p:nvPr/>
        </p:nvGrpSpPr>
        <p:grpSpPr>
          <a:xfrm>
            <a:off x="533399" y="2047224"/>
            <a:ext cx="1660786" cy="716955"/>
            <a:chOff x="533399" y="2047224"/>
            <a:chExt cx="1660786" cy="716955"/>
          </a:xfrm>
        </p:grpSpPr>
        <p:pic>
          <p:nvPicPr>
            <p:cNvPr id="29" name="Picture 28" descr="A purple lines on a black background&#10;&#10;AI-generated content may be incorrect.">
              <a:extLst>
                <a:ext uri="{FF2B5EF4-FFF2-40B4-BE49-F238E27FC236}">
                  <a16:creationId xmlns:a16="http://schemas.microsoft.com/office/drawing/2014/main" id="{181469FA-2F94-B61A-2D27-73BC6409F47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533399" y="2047224"/>
              <a:ext cx="1559561" cy="716955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70327A8-0154-7BDA-22A0-E83D7FF270EC}"/>
                </a:ext>
              </a:extLst>
            </p:cNvPr>
            <p:cNvSpPr txBox="1"/>
            <p:nvPr/>
          </p:nvSpPr>
          <p:spPr>
            <a:xfrm>
              <a:off x="658529" y="2154115"/>
              <a:ext cx="1535656" cy="4832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1200"/>
                </a:spcBef>
              </a:pPr>
              <a:r>
                <a:rPr lang="en-GB" sz="254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speech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D392A916-3C39-963A-1B60-A495193D5ACD}"/>
              </a:ext>
            </a:extLst>
          </p:cNvPr>
          <p:cNvGrpSpPr/>
          <p:nvPr/>
        </p:nvGrpSpPr>
        <p:grpSpPr>
          <a:xfrm>
            <a:off x="607950" y="2744214"/>
            <a:ext cx="3370894" cy="744943"/>
            <a:chOff x="607950" y="2744214"/>
            <a:chExt cx="3370894" cy="744943"/>
          </a:xfrm>
        </p:grpSpPr>
        <p:pic>
          <p:nvPicPr>
            <p:cNvPr id="28" name="Picture 27" descr="A purple lines on a black background&#10;&#10;AI-generated content may be incorrect.">
              <a:extLst>
                <a:ext uri="{FF2B5EF4-FFF2-40B4-BE49-F238E27FC236}">
                  <a16:creationId xmlns:a16="http://schemas.microsoft.com/office/drawing/2014/main" id="{A7FAC89B-0389-4939-A266-EDF080A4760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607950" y="2744214"/>
              <a:ext cx="3370894" cy="744943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598431A-B94D-585B-2B9C-7A4A663DC718}"/>
                </a:ext>
              </a:extLst>
            </p:cNvPr>
            <p:cNvSpPr txBox="1"/>
            <p:nvPr/>
          </p:nvSpPr>
          <p:spPr>
            <a:xfrm>
              <a:off x="658529" y="2885635"/>
              <a:ext cx="3320315" cy="4832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1200"/>
                </a:spcBef>
              </a:pPr>
              <a:r>
                <a:rPr lang="en-GB" sz="254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computer program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E185CC3-5BA2-3F11-F67C-B7B547D90F9A}"/>
              </a:ext>
            </a:extLst>
          </p:cNvPr>
          <p:cNvGrpSpPr/>
          <p:nvPr/>
        </p:nvGrpSpPr>
        <p:grpSpPr>
          <a:xfrm>
            <a:off x="607950" y="3510265"/>
            <a:ext cx="2236629" cy="675881"/>
            <a:chOff x="607950" y="3510265"/>
            <a:chExt cx="2236629" cy="675881"/>
          </a:xfrm>
        </p:grpSpPr>
        <p:pic>
          <p:nvPicPr>
            <p:cNvPr id="27" name="Picture 26" descr="A purple lines on a black background&#10;&#10;AI-generated content may be incorrect.">
              <a:extLst>
                <a:ext uri="{FF2B5EF4-FFF2-40B4-BE49-F238E27FC236}">
                  <a16:creationId xmlns:a16="http://schemas.microsoft.com/office/drawing/2014/main" id="{C27352DE-F617-8B3A-3E2A-C7BB85D9C59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607950" y="3510265"/>
              <a:ext cx="2186050" cy="675881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FC8FD27-8325-318C-B349-D157218AC784}"/>
                </a:ext>
              </a:extLst>
            </p:cNvPr>
            <p:cNvSpPr txBox="1"/>
            <p:nvPr/>
          </p:nvSpPr>
          <p:spPr>
            <a:xfrm>
              <a:off x="658529" y="3617155"/>
              <a:ext cx="2186050" cy="4832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1200"/>
                </a:spcBef>
              </a:pPr>
              <a:r>
                <a:rPr lang="en-GB" sz="254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information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23F264A-D7DE-CF72-28DF-3885577508CD}"/>
              </a:ext>
            </a:extLst>
          </p:cNvPr>
          <p:cNvGrpSpPr/>
          <p:nvPr/>
        </p:nvGrpSpPr>
        <p:grpSpPr>
          <a:xfrm>
            <a:off x="533399" y="4228363"/>
            <a:ext cx="1325881" cy="716956"/>
            <a:chOff x="533399" y="4228363"/>
            <a:chExt cx="1325881" cy="716956"/>
          </a:xfrm>
        </p:grpSpPr>
        <p:pic>
          <p:nvPicPr>
            <p:cNvPr id="26" name="Picture 25" descr="A purple lines on a black background&#10;&#10;AI-generated content may be incorrect.">
              <a:extLst>
                <a:ext uri="{FF2B5EF4-FFF2-40B4-BE49-F238E27FC236}">
                  <a16:creationId xmlns:a16="http://schemas.microsoft.com/office/drawing/2014/main" id="{4A5BC427-6622-987A-D50E-EF7A8A74E17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533399" y="4228363"/>
              <a:ext cx="1325881" cy="716956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3559385-4672-08F6-1EC3-F5A7B0C65EE3}"/>
                </a:ext>
              </a:extLst>
            </p:cNvPr>
            <p:cNvSpPr txBox="1"/>
            <p:nvPr/>
          </p:nvSpPr>
          <p:spPr>
            <a:xfrm>
              <a:off x="658529" y="4339049"/>
              <a:ext cx="1200751" cy="4832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1200"/>
                </a:spcBef>
              </a:pPr>
              <a:r>
                <a:rPr lang="en-GB" sz="254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Alexa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85FEE61-2282-A691-A8E9-0B33662289BB}"/>
              </a:ext>
            </a:extLst>
          </p:cNvPr>
          <p:cNvGrpSpPr/>
          <p:nvPr/>
        </p:nvGrpSpPr>
        <p:grpSpPr>
          <a:xfrm>
            <a:off x="533400" y="4987536"/>
            <a:ext cx="1770601" cy="697323"/>
            <a:chOff x="533400" y="4987536"/>
            <a:chExt cx="1770601" cy="697323"/>
          </a:xfrm>
        </p:grpSpPr>
        <p:pic>
          <p:nvPicPr>
            <p:cNvPr id="24" name="Picture 23" descr="A purple lines on a black background&#10;&#10;AI-generated content may be incorrect.">
              <a:extLst>
                <a:ext uri="{FF2B5EF4-FFF2-40B4-BE49-F238E27FC236}">
                  <a16:creationId xmlns:a16="http://schemas.microsoft.com/office/drawing/2014/main" id="{DB48B363-0CCF-FB2F-0E05-A4192D62F42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533400" y="4987536"/>
              <a:ext cx="1664369" cy="697323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328B581-1CAD-DC7F-D7AE-36DA3A945FE4}"/>
                </a:ext>
              </a:extLst>
            </p:cNvPr>
            <p:cNvSpPr txBox="1"/>
            <p:nvPr/>
          </p:nvSpPr>
          <p:spPr>
            <a:xfrm>
              <a:off x="658529" y="5080194"/>
              <a:ext cx="1645472" cy="4832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1200"/>
                </a:spcBef>
              </a:pPr>
              <a:r>
                <a:rPr lang="en-GB" sz="254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internet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DBEA76A9-FB99-AA8F-AEF2-17842385A198}"/>
              </a:ext>
            </a:extLst>
          </p:cNvPr>
          <p:cNvSpPr txBox="1"/>
          <p:nvPr/>
        </p:nvSpPr>
        <p:spPr>
          <a:xfrm>
            <a:off x="4778142" y="946157"/>
            <a:ext cx="5520890" cy="48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GB" sz="254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Voice assistants are a type of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359342F-546E-DE37-9E0E-2AAF1DA5CB39}"/>
              </a:ext>
            </a:extLst>
          </p:cNvPr>
          <p:cNvSpPr txBox="1"/>
          <p:nvPr/>
        </p:nvSpPr>
        <p:spPr>
          <a:xfrm>
            <a:off x="4778142" y="1956810"/>
            <a:ext cx="5520890" cy="48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GB" sz="254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They can access lots of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C6A8AFA-9D3C-75B1-5D67-6473A2516EEC}"/>
              </a:ext>
            </a:extLst>
          </p:cNvPr>
          <p:cNvSpPr txBox="1"/>
          <p:nvPr/>
        </p:nvSpPr>
        <p:spPr>
          <a:xfrm>
            <a:off x="4778142" y="2957837"/>
            <a:ext cx="5520890" cy="48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GB" sz="254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They respond to: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0BF2A69-44D7-32A9-375D-6DEB618B3D71}"/>
              </a:ext>
            </a:extLst>
          </p:cNvPr>
          <p:cNvSpPr txBox="1"/>
          <p:nvPr/>
        </p:nvSpPr>
        <p:spPr>
          <a:xfrm>
            <a:off x="4778141" y="3968491"/>
            <a:ext cx="6002153" cy="48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GB" sz="254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They need to be connected to the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83DA49F-C7AC-F13C-1739-A2359BBF4E0C}"/>
              </a:ext>
            </a:extLst>
          </p:cNvPr>
          <p:cNvSpPr txBox="1"/>
          <p:nvPr/>
        </p:nvSpPr>
        <p:spPr>
          <a:xfrm>
            <a:off x="4778142" y="4969518"/>
            <a:ext cx="6002152" cy="48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GB" sz="254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 example of a voice assistant is</a:t>
            </a:r>
          </a:p>
        </p:txBody>
      </p:sp>
    </p:spTree>
    <p:extLst>
      <p:ext uri="{BB962C8B-B14F-4D97-AF65-F5344CB8AC3E}">
        <p14:creationId xmlns:p14="http://schemas.microsoft.com/office/powerpoint/2010/main" val="1609630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56 0.00417 L 0.34779 0.1851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17" y="9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91 0.00648 L 0.34922 -0.2118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09" y="-10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1 0.0125 L 0.34869 -0.174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00" y="-9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44444E-6 L 0.35092 0.158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39" y="7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6 0.01204 L 0.34804 -0.0928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00" y="-5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6DA45C-8331-DCF0-4EF9-3BFEEFE26F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yellow and white background&#10;&#10;AI-generated content may be incorrect.">
            <a:extLst>
              <a:ext uri="{FF2B5EF4-FFF2-40B4-BE49-F238E27FC236}">
                <a16:creationId xmlns:a16="http://schemas.microsoft.com/office/drawing/2014/main" id="{928DDED4-79DF-1872-072F-E1FC94FB23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60"/>
            <a:ext cx="12193200" cy="6856154"/>
          </a:xfrm>
          <a:prstGeom prst="rect">
            <a:avLst/>
          </a:prstGeom>
        </p:spPr>
      </p:pic>
      <p:pic>
        <p:nvPicPr>
          <p:cNvPr id="6" name="Picture 5" descr="A close up of a computer&#10;&#10;AI-generated content may be incorrect.">
            <a:extLst>
              <a:ext uri="{FF2B5EF4-FFF2-40B4-BE49-F238E27FC236}">
                <a16:creationId xmlns:a16="http://schemas.microsoft.com/office/drawing/2014/main" id="{B251937F-5A3E-19C6-4A7C-8808EF45DF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1260"/>
            <a:ext cx="12192001" cy="6855480"/>
          </a:xfrm>
          <a:prstGeom prst="rect">
            <a:avLst/>
          </a:prstGeom>
        </p:spPr>
      </p:pic>
      <p:pic>
        <p:nvPicPr>
          <p:cNvPr id="9" name="Picture 8" descr="A black rectangle with white rectangle in it&#10;&#10;AI-generated content may be incorrect.">
            <a:extLst>
              <a:ext uri="{FF2B5EF4-FFF2-40B4-BE49-F238E27FC236}">
                <a16:creationId xmlns:a16="http://schemas.microsoft.com/office/drawing/2014/main" id="{48A9F32A-2240-E45D-BFFA-C353EB068C8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01" y="0"/>
            <a:ext cx="12192001" cy="685548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7503ED9-2A9F-BF52-543A-E22D6CC15F2B}"/>
              </a:ext>
            </a:extLst>
          </p:cNvPr>
          <p:cNvSpPr txBox="1"/>
          <p:nvPr/>
        </p:nvSpPr>
        <p:spPr>
          <a:xfrm>
            <a:off x="2462668" y="2828835"/>
            <a:ext cx="72666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How can I use a voice assistant?</a:t>
            </a:r>
            <a:endParaRPr lang="en-GB" sz="3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983405"/>
      </p:ext>
    </p:extLst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466DBB-3823-970A-4C26-8BAAE02927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screen with black border&#10;&#10;AI-generated content may be incorrect.">
            <a:extLst>
              <a:ext uri="{FF2B5EF4-FFF2-40B4-BE49-F238E27FC236}">
                <a16:creationId xmlns:a16="http://schemas.microsoft.com/office/drawing/2014/main" id="{2716194E-7CE8-E20C-2D55-32DAAD880E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60"/>
            <a:ext cx="12193200" cy="685615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AF55C75-4276-3E76-9803-92821CB86FFE}"/>
              </a:ext>
            </a:extLst>
          </p:cNvPr>
          <p:cNvSpPr txBox="1"/>
          <p:nvPr/>
        </p:nvSpPr>
        <p:spPr>
          <a:xfrm>
            <a:off x="0" y="6215730"/>
            <a:ext cx="12191999" cy="423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12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Play my favourite song</a:t>
            </a:r>
          </a:p>
        </p:txBody>
      </p:sp>
      <p:pic>
        <p:nvPicPr>
          <p:cNvPr id="8" name="Picture 7" descr="A group of musical notes&#10;&#10;AI-generated content may be incorrect.">
            <a:extLst>
              <a:ext uri="{FF2B5EF4-FFF2-40B4-BE49-F238E27FC236}">
                <a16:creationId xmlns:a16="http://schemas.microsoft.com/office/drawing/2014/main" id="{87ECB217-5179-EB2A-A7C2-05D58E1F90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958840" y="2529840"/>
            <a:ext cx="1021080" cy="2545080"/>
          </a:xfrm>
          <a:prstGeom prst="rect">
            <a:avLst/>
          </a:prstGeom>
        </p:spPr>
      </p:pic>
      <p:pic>
        <p:nvPicPr>
          <p:cNvPr id="9" name="Picture 8" descr="A group of musical notes&#10;&#10;AI-generated content may be incorrect.">
            <a:extLst>
              <a:ext uri="{FF2B5EF4-FFF2-40B4-BE49-F238E27FC236}">
                <a16:creationId xmlns:a16="http://schemas.microsoft.com/office/drawing/2014/main" id="{3C3EE7E1-5565-2BC8-171E-9034273C5B7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667000" y="1325880"/>
            <a:ext cx="3017520" cy="2545080"/>
          </a:xfrm>
          <a:prstGeom prst="rect">
            <a:avLst/>
          </a:prstGeom>
        </p:spPr>
      </p:pic>
      <p:pic>
        <p:nvPicPr>
          <p:cNvPr id="10" name="Picture 9" descr="A group of musical notes&#10;&#10;AI-generated content may be incorrect.">
            <a:extLst>
              <a:ext uri="{FF2B5EF4-FFF2-40B4-BE49-F238E27FC236}">
                <a16:creationId xmlns:a16="http://schemas.microsoft.com/office/drawing/2014/main" id="{DF1A215D-6BE6-25C7-7728-55AB42F126A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59040" y="1325880"/>
            <a:ext cx="1905000" cy="2545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981472"/>
      </p:ext>
    </p:extLst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4CF913-7DEA-20A1-1EFD-7347E64A5C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screen with black border&#10;&#10;AI-generated content may be incorrect.">
            <a:extLst>
              <a:ext uri="{FF2B5EF4-FFF2-40B4-BE49-F238E27FC236}">
                <a16:creationId xmlns:a16="http://schemas.microsoft.com/office/drawing/2014/main" id="{D1DADA6F-7F87-1FD8-53A6-0B61776649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60"/>
            <a:ext cx="12193200" cy="685615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03AC18A-3A2E-7824-3A6D-F5B864651D88}"/>
              </a:ext>
            </a:extLst>
          </p:cNvPr>
          <p:cNvSpPr txBox="1"/>
          <p:nvPr/>
        </p:nvSpPr>
        <p:spPr>
          <a:xfrm>
            <a:off x="0" y="6215730"/>
            <a:ext cx="12191999" cy="423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12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Ask what the weather is like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D5DB29-22AA-61F5-5AD7-5A6EA2589E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60320" y="944880"/>
            <a:ext cx="6918960" cy="4434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063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ECE665-3152-5507-9FDE-7E80F07D01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screen with black border&#10;&#10;AI-generated content may be incorrect.">
            <a:extLst>
              <a:ext uri="{FF2B5EF4-FFF2-40B4-BE49-F238E27FC236}">
                <a16:creationId xmlns:a16="http://schemas.microsoft.com/office/drawing/2014/main" id="{985D2144-E833-6D4B-84DC-DBE7A4C85F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60"/>
            <a:ext cx="12193200" cy="685615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618E10E-53DB-7DC8-BF9D-4E709BAE7BD1}"/>
              </a:ext>
            </a:extLst>
          </p:cNvPr>
          <p:cNvSpPr txBox="1"/>
          <p:nvPr/>
        </p:nvSpPr>
        <p:spPr>
          <a:xfrm>
            <a:off x="0" y="6215730"/>
            <a:ext cx="12191999" cy="423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12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Play a video I’ve been told not to watch</a:t>
            </a:r>
          </a:p>
        </p:txBody>
      </p:sp>
      <p:pic>
        <p:nvPicPr>
          <p:cNvPr id="8" name="Picture 7" descr="A yellow triangle with a black exclamation mark on a brown surface&#10;&#10;AI-generated content may be incorrect.">
            <a:extLst>
              <a:ext uri="{FF2B5EF4-FFF2-40B4-BE49-F238E27FC236}">
                <a16:creationId xmlns:a16="http://schemas.microsoft.com/office/drawing/2014/main" id="{CC6143A0-8A8D-8DB0-E6E9-E39F01D8A7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712720" y="716280"/>
            <a:ext cx="6781800" cy="493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801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111240-1787-F127-B8E6-F3A4FF6B4A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surface with a yellow background&#10;&#10;AI-generated content may be incorrect.">
            <a:extLst>
              <a:ext uri="{FF2B5EF4-FFF2-40B4-BE49-F238E27FC236}">
                <a16:creationId xmlns:a16="http://schemas.microsoft.com/office/drawing/2014/main" id="{EDEB82D9-25AB-B40E-8833-667588054D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60"/>
            <a:ext cx="12193200" cy="6856154"/>
          </a:xfrm>
          <a:prstGeom prst="rect">
            <a:avLst/>
          </a:prstGeom>
        </p:spPr>
      </p:pic>
      <p:pic>
        <p:nvPicPr>
          <p:cNvPr id="10" name="Picture 9" descr="A yellow rectangular object with black edges&#10;&#10;AI-generated content may be incorrect.">
            <a:extLst>
              <a:ext uri="{FF2B5EF4-FFF2-40B4-BE49-F238E27FC236}">
                <a16:creationId xmlns:a16="http://schemas.microsoft.com/office/drawing/2014/main" id="{6DEE7FF1-8FEC-BD1C-85DF-05FA1E937C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1260"/>
            <a:ext cx="12192001" cy="6855480"/>
          </a:xfrm>
          <a:prstGeom prst="rect">
            <a:avLst/>
          </a:prstGeom>
        </p:spPr>
      </p:pic>
      <p:pic>
        <p:nvPicPr>
          <p:cNvPr id="12" name="Picture 11" descr="A cartoon of a child&#10;&#10;AI-generated content may be incorrect.">
            <a:extLst>
              <a:ext uri="{FF2B5EF4-FFF2-40B4-BE49-F238E27FC236}">
                <a16:creationId xmlns:a16="http://schemas.microsoft.com/office/drawing/2014/main" id="{D630DBBA-6E48-CF7A-4FDB-A4F6E17A02E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803820" y="2266682"/>
            <a:ext cx="2665926" cy="327123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22D9E77-F516-EBF8-5769-76D7BBD2C140}"/>
              </a:ext>
            </a:extLst>
          </p:cNvPr>
          <p:cNvSpPr txBox="1"/>
          <p:nvPr/>
        </p:nvSpPr>
        <p:spPr>
          <a:xfrm>
            <a:off x="0" y="5734378"/>
            <a:ext cx="1219199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9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Roo’s new friend is smart. </a:t>
            </a:r>
          </a:p>
          <a:p>
            <a:pPr algn="ctr"/>
            <a:r>
              <a:rPr lang="en-GB" sz="229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They can answer all her questions and tell her cool facts.</a:t>
            </a:r>
          </a:p>
        </p:txBody>
      </p:sp>
      <p:pic>
        <p:nvPicPr>
          <p:cNvPr id="4" name="Picture 3" descr="A group of white rectangular boxes with pink bubbles&#10;&#10;AI-generated content may be incorrect.">
            <a:extLst>
              <a:ext uri="{FF2B5EF4-FFF2-40B4-BE49-F238E27FC236}">
                <a16:creationId xmlns:a16="http://schemas.microsoft.com/office/drawing/2014/main" id="{9EB9C148-1993-5855-3C45-DBF66AFA881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910750" y="439615"/>
            <a:ext cx="2267218" cy="1758462"/>
          </a:xfrm>
          <a:prstGeom prst="rect">
            <a:avLst/>
          </a:prstGeom>
        </p:spPr>
      </p:pic>
      <p:pic>
        <p:nvPicPr>
          <p:cNvPr id="5" name="Picture 4" descr="A group of white rectangular boxes with pink bubbles&#10;&#10;AI-generated content may be incorrect.">
            <a:extLst>
              <a:ext uri="{FF2B5EF4-FFF2-40B4-BE49-F238E27FC236}">
                <a16:creationId xmlns:a16="http://schemas.microsoft.com/office/drawing/2014/main" id="{E9FF195A-3B91-0230-EAF0-E84C7F5A94A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23192" y="2954215"/>
            <a:ext cx="2171206" cy="1776046"/>
          </a:xfrm>
          <a:prstGeom prst="rect">
            <a:avLst/>
          </a:prstGeom>
        </p:spPr>
      </p:pic>
      <p:pic>
        <p:nvPicPr>
          <p:cNvPr id="6" name="Picture 5" descr="A group of white rectangular boxes with pink bubbles&#10;&#10;AI-generated content may be incorrect.">
            <a:extLst>
              <a:ext uri="{FF2B5EF4-FFF2-40B4-BE49-F238E27FC236}">
                <a16:creationId xmlns:a16="http://schemas.microsoft.com/office/drawing/2014/main" id="{A4DA9043-1903-63E2-8121-1936261AED2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179168" y="2532185"/>
            <a:ext cx="2267217" cy="1758461"/>
          </a:xfrm>
          <a:prstGeom prst="rect">
            <a:avLst/>
          </a:prstGeom>
        </p:spPr>
      </p:pic>
      <p:pic>
        <p:nvPicPr>
          <p:cNvPr id="7" name="Picture 6" descr="A group of white rectangular boxes with pink bubbles&#10;&#10;AI-generated content may be incorrect.">
            <a:extLst>
              <a:ext uri="{FF2B5EF4-FFF2-40B4-BE49-F238E27FC236}">
                <a16:creationId xmlns:a16="http://schemas.microsoft.com/office/drawing/2014/main" id="{445FC0BE-0188-B6C6-3340-4DA778569EA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700436" y="1090246"/>
            <a:ext cx="2267218" cy="1758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5561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953580-28BC-2DC3-CBFA-52976AE950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screen with black border&#10;&#10;AI-generated content may be incorrect.">
            <a:extLst>
              <a:ext uri="{FF2B5EF4-FFF2-40B4-BE49-F238E27FC236}">
                <a16:creationId xmlns:a16="http://schemas.microsoft.com/office/drawing/2014/main" id="{044B2042-3C11-DD62-E115-CCD2F51BDE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60"/>
            <a:ext cx="12194242" cy="685674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B000C0E-E906-C69A-9973-0506EC61B97A}"/>
              </a:ext>
            </a:extLst>
          </p:cNvPr>
          <p:cNvSpPr txBox="1"/>
          <p:nvPr/>
        </p:nvSpPr>
        <p:spPr>
          <a:xfrm>
            <a:off x="0" y="6215730"/>
            <a:ext cx="12191999" cy="423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12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Play a video I like</a:t>
            </a:r>
          </a:p>
        </p:txBody>
      </p:sp>
      <p:pic>
        <p:nvPicPr>
          <p:cNvPr id="5" name="Picture 4" descr="A screen shot of a tablet&#10;&#10;AI-generated content may be incorrect.">
            <a:extLst>
              <a:ext uri="{FF2B5EF4-FFF2-40B4-BE49-F238E27FC236}">
                <a16:creationId xmlns:a16="http://schemas.microsoft.com/office/drawing/2014/main" id="{75AFDD51-217F-1655-09C1-97AD8E30E3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712720" y="731520"/>
            <a:ext cx="6766560" cy="4968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495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6C6B4D-CBC4-4BA5-1922-C63A059332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screen with black border&#10;&#10;AI-generated content may be incorrect.">
            <a:extLst>
              <a:ext uri="{FF2B5EF4-FFF2-40B4-BE49-F238E27FC236}">
                <a16:creationId xmlns:a16="http://schemas.microsoft.com/office/drawing/2014/main" id="{98479FB6-E614-C1C2-6E1F-A114B133B7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60"/>
            <a:ext cx="12193200" cy="685615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523B955-1C0E-921A-3164-DD86FB7583D2}"/>
              </a:ext>
            </a:extLst>
          </p:cNvPr>
          <p:cNvSpPr txBox="1"/>
          <p:nvPr/>
        </p:nvSpPr>
        <p:spPr>
          <a:xfrm>
            <a:off x="0" y="6215730"/>
            <a:ext cx="12191999" cy="423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12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Tell me a joke</a:t>
            </a:r>
          </a:p>
        </p:txBody>
      </p:sp>
      <p:pic>
        <p:nvPicPr>
          <p:cNvPr id="6" name="Picture 5" descr="A yellow smiley face with tears&#10;&#10;AI-generated content may be incorrect.">
            <a:extLst>
              <a:ext uri="{FF2B5EF4-FFF2-40B4-BE49-F238E27FC236}">
                <a16:creationId xmlns:a16="http://schemas.microsoft.com/office/drawing/2014/main" id="{288A053F-5570-FF0D-D870-16ED1630E6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764280" y="777240"/>
            <a:ext cx="4709160" cy="478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558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F95704-9347-DF34-5184-6226055BBE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screen with black border&#10;&#10;AI-generated content may be incorrect.">
            <a:extLst>
              <a:ext uri="{FF2B5EF4-FFF2-40B4-BE49-F238E27FC236}">
                <a16:creationId xmlns:a16="http://schemas.microsoft.com/office/drawing/2014/main" id="{EE7E7DB8-BE18-3513-60BB-45D4F4093B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60"/>
            <a:ext cx="12193200" cy="685615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863C422-4567-EA96-37A5-0E923F602EB0}"/>
              </a:ext>
            </a:extLst>
          </p:cNvPr>
          <p:cNvSpPr txBox="1"/>
          <p:nvPr/>
        </p:nvSpPr>
        <p:spPr>
          <a:xfrm>
            <a:off x="0" y="6215730"/>
            <a:ext cx="12191999" cy="423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12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Play loud music when someone is trying to sleep</a:t>
            </a:r>
          </a:p>
        </p:txBody>
      </p:sp>
      <p:pic>
        <p:nvPicPr>
          <p:cNvPr id="6" name="Picture 5" descr="A yellow face with purple letters and a black background&#10;&#10;AI-generated content may be incorrect.">
            <a:extLst>
              <a:ext uri="{FF2B5EF4-FFF2-40B4-BE49-F238E27FC236}">
                <a16:creationId xmlns:a16="http://schemas.microsoft.com/office/drawing/2014/main" id="{48C45590-AF6B-8E97-DEFA-D14846C015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688080" y="701040"/>
            <a:ext cx="496824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792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1DF435-8A3A-C2DF-D759-F186BB52F5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screen with black border&#10;&#10;AI-generated content may be incorrect.">
            <a:extLst>
              <a:ext uri="{FF2B5EF4-FFF2-40B4-BE49-F238E27FC236}">
                <a16:creationId xmlns:a16="http://schemas.microsoft.com/office/drawing/2014/main" id="{EEF77334-85B9-58C6-3C06-B140BD1054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60"/>
            <a:ext cx="12193200" cy="685615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5CD13A7-A9A1-CD31-EC3C-2A92C114F3B1}"/>
              </a:ext>
            </a:extLst>
          </p:cNvPr>
          <p:cNvSpPr txBox="1"/>
          <p:nvPr/>
        </p:nvSpPr>
        <p:spPr>
          <a:xfrm>
            <a:off x="0" y="6215730"/>
            <a:ext cx="12191999" cy="423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12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Make a mean joke about someone I know</a:t>
            </a:r>
          </a:p>
        </p:txBody>
      </p:sp>
      <p:pic>
        <p:nvPicPr>
          <p:cNvPr id="6" name="Picture 5" descr="A yellow face with black eyes&#10;&#10;AI-generated content may be incorrect.">
            <a:extLst>
              <a:ext uri="{FF2B5EF4-FFF2-40B4-BE49-F238E27FC236}">
                <a16:creationId xmlns:a16="http://schemas.microsoft.com/office/drawing/2014/main" id="{8FE5B9CD-DB28-EFD7-9D88-1EC05B4D4C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718560" y="792480"/>
            <a:ext cx="4754880" cy="477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463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9BF337-E5F2-E1B9-36C1-27B8B4062E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screen with black border&#10;&#10;AI-generated content may be incorrect.">
            <a:extLst>
              <a:ext uri="{FF2B5EF4-FFF2-40B4-BE49-F238E27FC236}">
                <a16:creationId xmlns:a16="http://schemas.microsoft.com/office/drawing/2014/main" id="{43A06BC2-1260-7493-1EE7-7E96618D06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60"/>
            <a:ext cx="12193200" cy="685615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8362864-A070-0A61-850F-A23586F0D29B}"/>
              </a:ext>
            </a:extLst>
          </p:cNvPr>
          <p:cNvSpPr txBox="1"/>
          <p:nvPr/>
        </p:nvSpPr>
        <p:spPr>
          <a:xfrm>
            <a:off x="0" y="6215730"/>
            <a:ext cx="12191999" cy="423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12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Send a message to a family member</a:t>
            </a:r>
          </a:p>
        </p:txBody>
      </p:sp>
      <p:pic>
        <p:nvPicPr>
          <p:cNvPr id="6" name="Picture 5" descr="A purple rectangular object with three dots&#10;&#10;AI-generated content may be incorrect.">
            <a:extLst>
              <a:ext uri="{FF2B5EF4-FFF2-40B4-BE49-F238E27FC236}">
                <a16:creationId xmlns:a16="http://schemas.microsoft.com/office/drawing/2014/main" id="{90E6CC6F-0E91-0FB1-4298-67E7FF10AA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651760" y="624840"/>
            <a:ext cx="6873240" cy="509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05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3CF1A9-1615-3108-5650-BF330E2FA9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screen with black border&#10;&#10;AI-generated content may be incorrect.">
            <a:extLst>
              <a:ext uri="{FF2B5EF4-FFF2-40B4-BE49-F238E27FC236}">
                <a16:creationId xmlns:a16="http://schemas.microsoft.com/office/drawing/2014/main" id="{B21220ED-2E39-FBB4-2864-3359761CDA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60"/>
            <a:ext cx="12193200" cy="685615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214369C-CB11-498D-A83D-5E38D535527E}"/>
              </a:ext>
            </a:extLst>
          </p:cNvPr>
          <p:cNvSpPr txBox="1"/>
          <p:nvPr/>
        </p:nvSpPr>
        <p:spPr>
          <a:xfrm>
            <a:off x="0" y="6215730"/>
            <a:ext cx="12191999" cy="423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12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Ask it a question about a bad word</a:t>
            </a:r>
          </a:p>
        </p:txBody>
      </p:sp>
      <p:pic>
        <p:nvPicPr>
          <p:cNvPr id="6" name="Picture 5" descr="A yellow face with black background&#10;&#10;AI-generated content may be incorrect.">
            <a:extLst>
              <a:ext uri="{FF2B5EF4-FFF2-40B4-BE49-F238E27FC236}">
                <a16:creationId xmlns:a16="http://schemas.microsoft.com/office/drawing/2014/main" id="{166504E4-696E-88E3-1F93-73B37E5D62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749040" y="792480"/>
            <a:ext cx="4693920" cy="478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014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024242-4941-09A8-ED77-4AC3950AED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screen with black border&#10;&#10;AI-generated content may be incorrect.">
            <a:extLst>
              <a:ext uri="{FF2B5EF4-FFF2-40B4-BE49-F238E27FC236}">
                <a16:creationId xmlns:a16="http://schemas.microsoft.com/office/drawing/2014/main" id="{FBC29EE5-FD06-ADC0-0D01-201C0E52FE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60"/>
            <a:ext cx="12193200" cy="685615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1971615-77DC-C2D7-B687-CD2EBAC47A2B}"/>
              </a:ext>
            </a:extLst>
          </p:cNvPr>
          <p:cNvSpPr txBox="1"/>
          <p:nvPr/>
        </p:nvSpPr>
        <p:spPr>
          <a:xfrm>
            <a:off x="0" y="6215730"/>
            <a:ext cx="12191999" cy="423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12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Send an unkind message to someone</a:t>
            </a:r>
          </a:p>
        </p:txBody>
      </p:sp>
      <p:pic>
        <p:nvPicPr>
          <p:cNvPr id="6" name="Picture 5" descr="A yellow face with a teardrop&#10;&#10;AI-generated content may be incorrect.">
            <a:extLst>
              <a:ext uri="{FF2B5EF4-FFF2-40B4-BE49-F238E27FC236}">
                <a16:creationId xmlns:a16="http://schemas.microsoft.com/office/drawing/2014/main" id="{7089DB5B-24EB-12EB-343E-E54ED3BEEE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749040" y="822960"/>
            <a:ext cx="4724400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598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AFEB8A-8BB9-5C2D-BB98-9D8847CA5A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screen with black border&#10;&#10;AI-generated content may be incorrect.">
            <a:extLst>
              <a:ext uri="{FF2B5EF4-FFF2-40B4-BE49-F238E27FC236}">
                <a16:creationId xmlns:a16="http://schemas.microsoft.com/office/drawing/2014/main" id="{DAD6B1FF-A9F6-66BC-CDC8-AEFDA38ED5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60"/>
            <a:ext cx="12193200" cy="685615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27E0553-7051-D689-23E1-0EC5E469B11F}"/>
              </a:ext>
            </a:extLst>
          </p:cNvPr>
          <p:cNvSpPr txBox="1"/>
          <p:nvPr/>
        </p:nvSpPr>
        <p:spPr>
          <a:xfrm>
            <a:off x="0" y="6215730"/>
            <a:ext cx="12191999" cy="423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12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Set a timer to help me remember when to come off my game</a:t>
            </a:r>
          </a:p>
        </p:txBody>
      </p:sp>
      <p:pic>
        <p:nvPicPr>
          <p:cNvPr id="6" name="Picture 5" descr="A yellow and white hourglass&#10;&#10;AI-generated content may be incorrect.">
            <a:extLst>
              <a:ext uri="{FF2B5EF4-FFF2-40B4-BE49-F238E27FC236}">
                <a16:creationId xmlns:a16="http://schemas.microsoft.com/office/drawing/2014/main" id="{F537E54F-DA1A-3F72-245E-37D88E9B55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358640" y="487680"/>
            <a:ext cx="3459480" cy="519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996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44A759-CBF4-809A-67CD-EAC4D69C71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screen with black border&#10;&#10;AI-generated content may be incorrect.">
            <a:extLst>
              <a:ext uri="{FF2B5EF4-FFF2-40B4-BE49-F238E27FC236}">
                <a16:creationId xmlns:a16="http://schemas.microsoft.com/office/drawing/2014/main" id="{B08A2DA7-BB42-0085-8DC4-A4A4648CA5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60"/>
            <a:ext cx="12193200" cy="685615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636C5A3-9789-EDB4-DD3D-39E2B33B68A0}"/>
              </a:ext>
            </a:extLst>
          </p:cNvPr>
          <p:cNvSpPr txBox="1"/>
          <p:nvPr/>
        </p:nvSpPr>
        <p:spPr>
          <a:xfrm>
            <a:off x="0" y="6215730"/>
            <a:ext cx="12191999" cy="423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12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Buy something from an online shop without asking a grown up first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E698462-39EB-AD20-131D-516C796EE9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30880" y="746760"/>
            <a:ext cx="5288280" cy="3535680"/>
          </a:xfrm>
          <a:prstGeom prst="rect">
            <a:avLst/>
          </a:prstGeom>
        </p:spPr>
      </p:pic>
      <p:pic>
        <p:nvPicPr>
          <p:cNvPr id="8" name="Picture 7" descr="A green paper with green symbols on it&#10;&#10;AI-generated content may be incorrect.">
            <a:extLst>
              <a:ext uri="{FF2B5EF4-FFF2-40B4-BE49-F238E27FC236}">
                <a16:creationId xmlns:a16="http://schemas.microsoft.com/office/drawing/2014/main" id="{B0C78560-4CC6-4ECF-9B91-397F0CD3D7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01440" y="1844040"/>
            <a:ext cx="5105400" cy="284988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15B6112-A30A-F3FD-DB58-AFD1CDA7DEA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337560" y="2545080"/>
            <a:ext cx="5288280" cy="3078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481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3A5B68-97B2-BCB2-115A-C203A9D3DB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yellow background with a white spot&#10;&#10;AI-generated content may be incorrect.">
            <a:extLst>
              <a:ext uri="{FF2B5EF4-FFF2-40B4-BE49-F238E27FC236}">
                <a16:creationId xmlns:a16="http://schemas.microsoft.com/office/drawing/2014/main" id="{CA5C7DC9-7033-8F0E-7D7A-4EFFB93451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60"/>
            <a:ext cx="12192000" cy="68554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9338964-DF29-9140-4026-6F02807B5F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60"/>
            <a:ext cx="12194242" cy="6856740"/>
          </a:xfrm>
          <a:prstGeom prst="rect">
            <a:avLst/>
          </a:prstGeom>
        </p:spPr>
      </p:pic>
      <p:pic>
        <p:nvPicPr>
          <p:cNvPr id="9" name="Picture 8" descr="A black rectangle with white rectangle in it&#10;&#10;AI-generated content may be incorrect.">
            <a:extLst>
              <a:ext uri="{FF2B5EF4-FFF2-40B4-BE49-F238E27FC236}">
                <a16:creationId xmlns:a16="http://schemas.microsoft.com/office/drawing/2014/main" id="{02B75446-E1C6-3777-89CE-40F04A41162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242" y="0"/>
            <a:ext cx="12194242" cy="685674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7D4B273-298E-8087-185E-A0970660288E}"/>
              </a:ext>
            </a:extLst>
          </p:cNvPr>
          <p:cNvSpPr txBox="1"/>
          <p:nvPr/>
        </p:nvSpPr>
        <p:spPr>
          <a:xfrm>
            <a:off x="2462668" y="2828835"/>
            <a:ext cx="72666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How do voice assistants make us feel?</a:t>
            </a:r>
            <a:endParaRPr lang="en-GB" sz="3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188757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B5DC25-D211-74F5-6C3E-0D22CF3874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surface with a yellow background&#10;&#10;AI-generated content may be incorrect.">
            <a:extLst>
              <a:ext uri="{FF2B5EF4-FFF2-40B4-BE49-F238E27FC236}">
                <a16:creationId xmlns:a16="http://schemas.microsoft.com/office/drawing/2014/main" id="{F2680224-5701-289D-A6F9-B0100E119AB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60"/>
            <a:ext cx="12194242" cy="6856740"/>
          </a:xfrm>
          <a:prstGeom prst="rect">
            <a:avLst/>
          </a:prstGeom>
        </p:spPr>
      </p:pic>
      <p:pic>
        <p:nvPicPr>
          <p:cNvPr id="7" name="Picture 6" descr="A yellow rectangular object with black edges&#10;&#10;AI-generated content may be incorrect.">
            <a:extLst>
              <a:ext uri="{FF2B5EF4-FFF2-40B4-BE49-F238E27FC236}">
                <a16:creationId xmlns:a16="http://schemas.microsoft.com/office/drawing/2014/main" id="{753BF655-CE72-BDE1-B6EE-F82767C74F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1260"/>
            <a:ext cx="12192001" cy="685548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E74D22F-8311-8BFD-0F7F-7C134AC98025}"/>
              </a:ext>
            </a:extLst>
          </p:cNvPr>
          <p:cNvSpPr txBox="1"/>
          <p:nvPr/>
        </p:nvSpPr>
        <p:spPr>
          <a:xfrm>
            <a:off x="0" y="5734378"/>
            <a:ext cx="1219199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9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Roo’s new friend can play music. </a:t>
            </a:r>
          </a:p>
          <a:p>
            <a:pPr algn="ctr"/>
            <a:r>
              <a:rPr lang="en-GB" sz="229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Roo asks for different songs she can dance to.</a:t>
            </a:r>
          </a:p>
        </p:txBody>
      </p:sp>
      <p:pic>
        <p:nvPicPr>
          <p:cNvPr id="9" name="Picture 8" descr="A cartoon of a child smiling&#10;&#10;AI-generated content may be incorrect.">
            <a:extLst>
              <a:ext uri="{FF2B5EF4-FFF2-40B4-BE49-F238E27FC236}">
                <a16:creationId xmlns:a16="http://schemas.microsoft.com/office/drawing/2014/main" id="{9A4D3AD6-5681-1A95-B010-0E6E65A0299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78062" y="2253802"/>
            <a:ext cx="2601532" cy="3296991"/>
          </a:xfrm>
          <a:prstGeom prst="rect">
            <a:avLst/>
          </a:prstGeom>
        </p:spPr>
      </p:pic>
      <p:pic>
        <p:nvPicPr>
          <p:cNvPr id="31" name="Picture 30" descr="A black background with musical notes&#10;&#10;AI-generated content may be incorrect.">
            <a:extLst>
              <a:ext uri="{FF2B5EF4-FFF2-40B4-BE49-F238E27FC236}">
                <a16:creationId xmlns:a16="http://schemas.microsoft.com/office/drawing/2014/main" id="{A1B49286-F383-CE64-2219-C95F1EE7B72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062549" y="1991430"/>
            <a:ext cx="635788" cy="985639"/>
          </a:xfrm>
          <a:prstGeom prst="rect">
            <a:avLst/>
          </a:prstGeom>
        </p:spPr>
      </p:pic>
      <p:pic>
        <p:nvPicPr>
          <p:cNvPr id="32" name="Picture 31" descr="A black background with musical notes&#10;&#10;AI-generated content may be incorrect.">
            <a:extLst>
              <a:ext uri="{FF2B5EF4-FFF2-40B4-BE49-F238E27FC236}">
                <a16:creationId xmlns:a16="http://schemas.microsoft.com/office/drawing/2014/main" id="{968A1796-AED8-3C91-B5B9-6AAE2AF8DF1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34862" y="2978329"/>
            <a:ext cx="364840" cy="982913"/>
          </a:xfrm>
          <a:prstGeom prst="rect">
            <a:avLst/>
          </a:prstGeom>
        </p:spPr>
      </p:pic>
      <p:pic>
        <p:nvPicPr>
          <p:cNvPr id="33" name="Picture 32" descr="A black background with musical notes&#10;&#10;AI-generated content may be incorrect.">
            <a:extLst>
              <a:ext uri="{FF2B5EF4-FFF2-40B4-BE49-F238E27FC236}">
                <a16:creationId xmlns:a16="http://schemas.microsoft.com/office/drawing/2014/main" id="{26B7C6DC-13AE-78C8-49E1-5A5B84FC6A2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34862" y="1352247"/>
            <a:ext cx="1404962" cy="1077444"/>
          </a:xfrm>
          <a:prstGeom prst="rect">
            <a:avLst/>
          </a:prstGeom>
        </p:spPr>
      </p:pic>
      <p:pic>
        <p:nvPicPr>
          <p:cNvPr id="34" name="Picture 33" descr="A black background with musical notes&#10;&#10;AI-generated content may be incorrect.">
            <a:extLst>
              <a:ext uri="{FF2B5EF4-FFF2-40B4-BE49-F238E27FC236}">
                <a16:creationId xmlns:a16="http://schemas.microsoft.com/office/drawing/2014/main" id="{A8498B75-8276-1F7A-6528-4500EBF354D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210532" y="593106"/>
            <a:ext cx="805605" cy="1077443"/>
          </a:xfrm>
          <a:prstGeom prst="rect">
            <a:avLst/>
          </a:prstGeom>
        </p:spPr>
      </p:pic>
      <p:pic>
        <p:nvPicPr>
          <p:cNvPr id="35" name="Picture 34" descr="A black background with musical notes&#10;&#10;AI-generated content may be incorrect.">
            <a:extLst>
              <a:ext uri="{FF2B5EF4-FFF2-40B4-BE49-F238E27FC236}">
                <a16:creationId xmlns:a16="http://schemas.microsoft.com/office/drawing/2014/main" id="{60B24716-4DE6-E0A1-E21A-1BBD4820340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96000" y="783771"/>
            <a:ext cx="788126" cy="886778"/>
          </a:xfrm>
          <a:prstGeom prst="rect">
            <a:avLst/>
          </a:prstGeom>
        </p:spPr>
      </p:pic>
      <p:pic>
        <p:nvPicPr>
          <p:cNvPr id="36" name="Picture 35" descr="A black background with musical notes&#10;&#10;AI-generated content may be incorrect.">
            <a:extLst>
              <a:ext uri="{FF2B5EF4-FFF2-40B4-BE49-F238E27FC236}">
                <a16:creationId xmlns:a16="http://schemas.microsoft.com/office/drawing/2014/main" id="{59028449-FA19-0943-4203-ACFBFEFB68C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471954" y="684911"/>
            <a:ext cx="1306286" cy="985638"/>
          </a:xfrm>
          <a:prstGeom prst="rect">
            <a:avLst/>
          </a:prstGeom>
        </p:spPr>
      </p:pic>
      <p:pic>
        <p:nvPicPr>
          <p:cNvPr id="37" name="Picture 36" descr="A black background with musical notes&#10;&#10;AI-generated content may be incorrect.">
            <a:extLst>
              <a:ext uri="{FF2B5EF4-FFF2-40B4-BE49-F238E27FC236}">
                <a16:creationId xmlns:a16="http://schemas.microsoft.com/office/drawing/2014/main" id="{C77820EC-E2F8-D852-1BD4-2D3A4FF3523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229662" y="2201699"/>
            <a:ext cx="431012" cy="985638"/>
          </a:xfrm>
          <a:prstGeom prst="rect">
            <a:avLst/>
          </a:prstGeom>
        </p:spPr>
      </p:pic>
      <p:pic>
        <p:nvPicPr>
          <p:cNvPr id="38" name="Picture 37" descr="A black background with musical notes&#10;&#10;AI-generated content may be incorrect.">
            <a:extLst>
              <a:ext uri="{FF2B5EF4-FFF2-40B4-BE49-F238E27FC236}">
                <a16:creationId xmlns:a16="http://schemas.microsoft.com/office/drawing/2014/main" id="{93C86019-4721-804B-743C-A1C0E9B84BA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548948" y="1670549"/>
            <a:ext cx="1112517" cy="985637"/>
          </a:xfrm>
          <a:prstGeom prst="rect">
            <a:avLst/>
          </a:prstGeom>
        </p:spPr>
      </p:pic>
      <p:pic>
        <p:nvPicPr>
          <p:cNvPr id="39" name="Picture 38" descr="A black background with musical notes&#10;&#10;AI-generated content may be incorrect.">
            <a:extLst>
              <a:ext uri="{FF2B5EF4-FFF2-40B4-BE49-F238E27FC236}">
                <a16:creationId xmlns:a16="http://schemas.microsoft.com/office/drawing/2014/main" id="{C7654BDE-A44C-D706-A984-5BBCF65DB4B3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757954" y="2978330"/>
            <a:ext cx="903512" cy="985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623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" presetClass="emph" presetSubtype="0" repeatCount="indefinite" accel="50000" autoRev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Scale p14:bounceEnd="50000">
                                          <p:cBhvr>
                                            <p:cTn id="6" dur="1000" fill="hold"/>
                                            <p:tgtEl>
                                              <p:spTgt spid="32"/>
                                            </p:tgtEl>
                                          </p:cBhvr>
                                          <p:by x="50000" y="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" presetID="6" presetClass="emph" presetSubtype="0" repeatCount="indefinite" accel="50000" autoRev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Scale p14:bounceEnd="50000">
                                          <p:cBhvr>
                                            <p:cTn id="8" dur="1000" fill="hold"/>
                                            <p:tgtEl>
                                              <p:spTgt spid="34"/>
                                            </p:tgtEl>
                                          </p:cBhvr>
                                          <p:by x="50000" y="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" presetID="6" presetClass="emph" presetSubtype="0" repeatCount="indefinite" accel="50000" autoRev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Scale p14:bounceEnd="50000">
                                          <p:cBhvr>
                                            <p:cTn id="10" dur="1000" fill="hold"/>
                                            <p:tgtEl>
                                              <p:spTgt spid="37"/>
                                            </p:tgtEl>
                                          </p:cBhvr>
                                          <p:by x="50000" y="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" presetID="6" presetClass="emph" presetSubtype="0" repeatCount="indefinite" accel="50000" autoRev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Scale p14:bounceEnd="50000">
                                          <p:cBhvr>
                                            <p:cTn id="12" dur="1000" fill="hold"/>
                                            <p:tgtEl>
                                              <p:spTgt spid="35"/>
                                            </p:tgtEl>
                                          </p:cBhvr>
                                          <p:by x="50000" y="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3" presetID="6" presetClass="emph" presetSubtype="0" repeatCount="indefinite" accel="50000" autoRev="1" fill="hold" nodeType="withEffect" p14:presetBounceEnd="50000">
                                      <p:stCondLst>
                                        <p:cond delay="100"/>
                                      </p:stCondLst>
                                      <p:childTnLst>
                                        <p:animScale p14:bounceEnd="50000">
                                          <p:cBhvr>
                                            <p:cTn id="14" dur="1000" fill="hold"/>
                                            <p:tgtEl>
                                              <p:spTgt spid="31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5" presetID="6" presetClass="emph" presetSubtype="0" repeatCount="indefinite" accel="50000" autoRev="1" fill="hold" nodeType="withEffect" p14:presetBounceEnd="50000">
                                      <p:stCondLst>
                                        <p:cond delay="100"/>
                                      </p:stCondLst>
                                      <p:childTnLst>
                                        <p:animScale p14:bounceEnd="50000">
                                          <p:cBhvr>
                                            <p:cTn id="16" dur="1000" fill="hold"/>
                                            <p:tgtEl>
                                              <p:spTgt spid="39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7" presetID="6" presetClass="emph" presetSubtype="0" repeatCount="indefinite" accel="50000" autoRev="1" fill="hold" nodeType="withEffect" p14:presetBounceEnd="50000">
                                      <p:stCondLst>
                                        <p:cond delay="100"/>
                                      </p:stCondLst>
                                      <p:childTnLst>
                                        <p:animScale p14:bounceEnd="50000">
                                          <p:cBhvr>
                                            <p:cTn id="18" dur="1000" fill="hold"/>
                                            <p:tgtEl>
                                              <p:spTgt spid="33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" presetID="6" presetClass="emph" presetSubtype="0" repeatCount="indefinite" accel="50000" autoRev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Scale p14:bounceEnd="50000">
                                          <p:cBhvr>
                                            <p:cTn id="20" dur="1000" fill="hold"/>
                                            <p:tgtEl>
                                              <p:spTgt spid="36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1" presetID="6" presetClass="emph" presetSubtype="0" repeatCount="indefinite" accel="50000" autoRev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Scale p14:bounceEnd="50000">
                                          <p:cBhvr>
                                            <p:cTn id="22" dur="1000" fill="hold"/>
                                            <p:tgtEl>
                                              <p:spTgt spid="38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" presetClass="emph" presetSubtype="0" repeatCount="indefinite" accel="50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6" dur="1000" fill="hold"/>
                                            <p:tgtEl>
                                              <p:spTgt spid="32"/>
                                            </p:tgtEl>
                                          </p:cBhvr>
                                          <p:by x="50000" y="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" presetID="6" presetClass="emph" presetSubtype="0" repeatCount="indefinite" accel="50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8" dur="1000" fill="hold"/>
                                            <p:tgtEl>
                                              <p:spTgt spid="34"/>
                                            </p:tgtEl>
                                          </p:cBhvr>
                                          <p:by x="50000" y="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" presetID="6" presetClass="emph" presetSubtype="0" repeatCount="indefinite" accel="50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0" dur="1000" fill="hold"/>
                                            <p:tgtEl>
                                              <p:spTgt spid="37"/>
                                            </p:tgtEl>
                                          </p:cBhvr>
                                          <p:by x="50000" y="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" presetID="6" presetClass="emph" presetSubtype="0" repeatCount="indefinite" accel="50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2" dur="1000" fill="hold"/>
                                            <p:tgtEl>
                                              <p:spTgt spid="35"/>
                                            </p:tgtEl>
                                          </p:cBhvr>
                                          <p:by x="50000" y="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3" presetID="6" presetClass="emph" presetSubtype="0" repeatCount="indefinite" accel="50000" autoRev="1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Scale>
                                          <p:cBhvr>
                                            <p:cTn id="14" dur="1000" fill="hold"/>
                                            <p:tgtEl>
                                              <p:spTgt spid="31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5" presetID="6" presetClass="emph" presetSubtype="0" repeatCount="indefinite" accel="50000" autoRev="1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Scale>
                                          <p:cBhvr>
                                            <p:cTn id="16" dur="1000" fill="hold"/>
                                            <p:tgtEl>
                                              <p:spTgt spid="39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7" presetID="6" presetClass="emph" presetSubtype="0" repeatCount="indefinite" accel="50000" autoRev="1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Scale>
                                          <p:cBhvr>
                                            <p:cTn id="18" dur="1000" fill="hold"/>
                                            <p:tgtEl>
                                              <p:spTgt spid="33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" presetID="6" presetClass="emph" presetSubtype="0" repeatCount="indefinite" accel="50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20" dur="1000" fill="hold"/>
                                            <p:tgtEl>
                                              <p:spTgt spid="36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1" presetID="6" presetClass="emph" presetSubtype="0" repeatCount="indefinite" accel="50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22" dur="1000" fill="hold"/>
                                            <p:tgtEl>
                                              <p:spTgt spid="38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38AA1E-61EF-E740-BF11-0FABFD646F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urple square with white dots&#10;&#10;AI-generated content may be incorrect.">
            <a:extLst>
              <a:ext uri="{FF2B5EF4-FFF2-40B4-BE49-F238E27FC236}">
                <a16:creationId xmlns:a16="http://schemas.microsoft.com/office/drawing/2014/main" id="{C98A45D3-3B0E-FF0B-0768-EABA585A5B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260"/>
            <a:ext cx="12194242" cy="685674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9BECF96-1E2A-2B4B-9E56-D57A8B5F91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48640" y="487680"/>
            <a:ext cx="11140440" cy="589788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CEA9808-0FB5-F58B-BE84-D1408CC7696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80599" y="2004732"/>
            <a:ext cx="1857052" cy="207958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F2B694D-D6D3-E598-0004-04B7D08F53F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70761" y="2004732"/>
            <a:ext cx="2040844" cy="207958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36536DC-015E-1B64-92E1-C4372698C84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692152" y="2004732"/>
            <a:ext cx="1837553" cy="207958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7908A62-E4EC-A5A0-2BE2-3346DDB4FC7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197422" y="1645920"/>
            <a:ext cx="1959603" cy="227076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D5663AC-2B10-F37C-BBAA-59526E9E372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48641" y="1645920"/>
            <a:ext cx="1996832" cy="227076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CBD189F-7001-C1E1-9072-BA3EBB36130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835100" y="1645920"/>
            <a:ext cx="1905227" cy="22707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09CCE29-B0E4-3D7F-259D-4533E2243ACA}"/>
              </a:ext>
            </a:extLst>
          </p:cNvPr>
          <p:cNvSpPr txBox="1"/>
          <p:nvPr/>
        </p:nvSpPr>
        <p:spPr>
          <a:xfrm>
            <a:off x="-2244" y="909212"/>
            <a:ext cx="12191999" cy="423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12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emotions do we sometimes feel?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C3469D-67F5-19F0-DAED-05D3ABB47797}"/>
              </a:ext>
            </a:extLst>
          </p:cNvPr>
          <p:cNvSpPr txBox="1"/>
          <p:nvPr/>
        </p:nvSpPr>
        <p:spPr>
          <a:xfrm>
            <a:off x="4299973" y="2406387"/>
            <a:ext cx="1780626" cy="423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12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Worried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9F05060-F8A1-E171-FD05-9B60B43B9644}"/>
              </a:ext>
            </a:extLst>
          </p:cNvPr>
          <p:cNvSpPr txBox="1"/>
          <p:nvPr/>
        </p:nvSpPr>
        <p:spPr>
          <a:xfrm>
            <a:off x="7911526" y="2347180"/>
            <a:ext cx="1780626" cy="423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12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Annoyed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385C669-BD3E-F3A1-C97E-79190E5601F5}"/>
              </a:ext>
            </a:extLst>
          </p:cNvPr>
          <p:cNvSpPr txBox="1"/>
          <p:nvPr/>
        </p:nvSpPr>
        <p:spPr>
          <a:xfrm>
            <a:off x="662295" y="2295904"/>
            <a:ext cx="1780626" cy="423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12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Happy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F19B89B-181A-3D6C-8089-5C08F842B07A}"/>
              </a:ext>
            </a:extLst>
          </p:cNvPr>
          <p:cNvSpPr txBox="1"/>
          <p:nvPr/>
        </p:nvSpPr>
        <p:spPr>
          <a:xfrm>
            <a:off x="2482549" y="2654827"/>
            <a:ext cx="1780626" cy="423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12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Scared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D072688-FBEA-AF8C-AA97-DA4E4F1D183A}"/>
              </a:ext>
            </a:extLst>
          </p:cNvPr>
          <p:cNvSpPr txBox="1"/>
          <p:nvPr/>
        </p:nvSpPr>
        <p:spPr>
          <a:xfrm>
            <a:off x="6111565" y="2697557"/>
            <a:ext cx="1780626" cy="423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12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741C6FD-5C11-D322-873E-A72EB8AD2C98}"/>
              </a:ext>
            </a:extLst>
          </p:cNvPr>
          <p:cNvSpPr txBox="1"/>
          <p:nvPr/>
        </p:nvSpPr>
        <p:spPr>
          <a:xfrm>
            <a:off x="9740327" y="2630401"/>
            <a:ext cx="1780626" cy="423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12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Excited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938E52A-87C3-0C09-D20B-60708B65AD3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62295" y="3793078"/>
            <a:ext cx="10867410" cy="2440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2666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6B20FC-5B14-A67D-686E-233B959BAF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urple square with white dots&#10;&#10;AI-generated content may be incorrect.">
            <a:extLst>
              <a:ext uri="{FF2B5EF4-FFF2-40B4-BE49-F238E27FC236}">
                <a16:creationId xmlns:a16="http://schemas.microsoft.com/office/drawing/2014/main" id="{A4E8E4FA-D235-60D6-14C8-1090FDD93FA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60"/>
            <a:ext cx="12194242" cy="6856740"/>
          </a:xfrm>
          <a:prstGeom prst="rect">
            <a:avLst/>
          </a:prstGeom>
        </p:spPr>
      </p:pic>
      <p:pic>
        <p:nvPicPr>
          <p:cNvPr id="5" name="Picture 4" descr="A black screen with white text&#10;&#10;AI-generated content may be incorrect.">
            <a:extLst>
              <a:ext uri="{FF2B5EF4-FFF2-40B4-BE49-F238E27FC236}">
                <a16:creationId xmlns:a16="http://schemas.microsoft.com/office/drawing/2014/main" id="{6819E382-2580-5CF3-901C-58443E1127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1260"/>
            <a:ext cx="12192001" cy="68554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3F36E25-B2F6-D96E-2249-86733496571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2520"/>
            <a:ext cx="12192001" cy="685548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9211938-C15D-A1F8-E5F9-7195A9F574EA}"/>
              </a:ext>
            </a:extLst>
          </p:cNvPr>
          <p:cNvSpPr txBox="1"/>
          <p:nvPr/>
        </p:nvSpPr>
        <p:spPr>
          <a:xfrm>
            <a:off x="-2244" y="909212"/>
            <a:ext cx="12191999" cy="423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12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is a voice assistant?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36CFDA4-498B-34F3-2B04-9491C05B996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26920" y="2011680"/>
            <a:ext cx="2575560" cy="3489960"/>
          </a:xfrm>
          <a:prstGeom prst="rect">
            <a:avLst/>
          </a:prstGeom>
        </p:spPr>
      </p:pic>
      <p:pic>
        <p:nvPicPr>
          <p:cNvPr id="15" name="Picture 14" descr="A black and white circle with a blue line&#10;&#10;AI-generated content may be incorrect.">
            <a:extLst>
              <a:ext uri="{FF2B5EF4-FFF2-40B4-BE49-F238E27FC236}">
                <a16:creationId xmlns:a16="http://schemas.microsoft.com/office/drawing/2014/main" id="{AC0C4D41-A13F-EA48-D8E3-F0CFD654407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20440" y="3048000"/>
            <a:ext cx="2575560" cy="245364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F02D81E-7D83-791B-0FE4-7305AEF5D47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697526" y="2368725"/>
            <a:ext cx="2438854" cy="3131655"/>
          </a:xfrm>
          <a:prstGeom prst="rect">
            <a:avLst/>
          </a:prstGeom>
        </p:spPr>
      </p:pic>
      <p:pic>
        <p:nvPicPr>
          <p:cNvPr id="16" name="Picture 15" descr="A black and white circle with a blue line&#10;&#10;AI-generated content may be incorrect.">
            <a:extLst>
              <a:ext uri="{FF2B5EF4-FFF2-40B4-BE49-F238E27FC236}">
                <a16:creationId xmlns:a16="http://schemas.microsoft.com/office/drawing/2014/main" id="{02EE420D-AC1A-C44E-06D7-A042291CC87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89522" y="3046740"/>
            <a:ext cx="2438398" cy="245364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D36CF53-0267-760A-2F6C-3E43D739E91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608320" y="3429000"/>
            <a:ext cx="2268518" cy="207264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0CC5870-7138-21EB-C2FD-43EAAFCD3B3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815840" y="4523555"/>
            <a:ext cx="1914744" cy="97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391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F49302-30AD-6790-04E0-B61D222182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urple square with white dots&#10;&#10;AI-generated content may be incorrect.">
            <a:extLst>
              <a:ext uri="{FF2B5EF4-FFF2-40B4-BE49-F238E27FC236}">
                <a16:creationId xmlns:a16="http://schemas.microsoft.com/office/drawing/2014/main" id="{AF5B9186-3F78-64AB-3847-1E60A38401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60"/>
            <a:ext cx="12194242" cy="68567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9E9B7F8-2E90-D7D3-41C0-8B6906F501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2520"/>
            <a:ext cx="12192001" cy="685548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E9E7D76-692E-2DA6-42B1-012A224AA3D9}"/>
              </a:ext>
            </a:extLst>
          </p:cNvPr>
          <p:cNvSpPr txBox="1"/>
          <p:nvPr/>
        </p:nvSpPr>
        <p:spPr>
          <a:xfrm>
            <a:off x="-2244" y="909212"/>
            <a:ext cx="12191999" cy="423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12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Gio asks the voice assistant to tell him a story.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9680DA-8077-182D-79CD-E5410507349E}"/>
              </a:ext>
            </a:extLst>
          </p:cNvPr>
          <p:cNvSpPr txBox="1"/>
          <p:nvPr/>
        </p:nvSpPr>
        <p:spPr>
          <a:xfrm>
            <a:off x="-2244" y="5538362"/>
            <a:ext cx="12191999" cy="423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12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Gio finds the story scary.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A2B74A3-7D04-0F13-C524-B2A44E8D2B4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63386" y="2913320"/>
            <a:ext cx="2594344" cy="246675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9966038-631C-94FD-950F-54727576612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423684" y="1828800"/>
            <a:ext cx="1594885" cy="191998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7F00895-F6B7-8867-0598-4B796F48D21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27851" y="2721934"/>
            <a:ext cx="1594884" cy="1919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028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1" presetClass="path" presetSubtype="0" repeatCount="indefinite" accel="50000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0 C 0.002 -0.003 0.012 -0.034 0.037 -0.032 C 0.075 -0.029 0.09 -0.007 0.125 -0.029 C 0.147 -0.042 0.173 -0.075 0.192 -0.074 C 0.235 -0.073 0.244 -0.039 0.244 -0.008 C 0.245 0.036 0.189 0.073 0.121 0.077 C 0.052 0.08 -0.005 0.033 0 0 Z" pathEditMode="relative" ptsTypes="" p14:bounceEnd="50000">
                                          <p:cBhvr>
                                            <p:cTn id="6" dur="3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0" presetClass="path" presetSubtype="0" repeatCount="indefinite" accel="50000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56 -0.0095 C 0.00352 -0.0095 -0.00052 -0.01297 -0.00338 -0.01551 C -0.00573 -0.0176 -0.00768 -0.0213 -0.01015 -0.02362 C -0.025 -0.03681 -0.00638 -0.02061 -0.01797 -0.0294 C -0.02617 -0.03565 -0.01862 -0.03172 -0.02695 -0.03542 C -0.02799 -0.03681 -0.02903 -0.03843 -0.03021 -0.03936 C -0.03164 -0.04051 -0.0332 -0.04075 -0.03476 -0.04144 C -0.0358 -0.0419 -0.03698 -0.0426 -0.03815 -0.04329 C -0.03958 -0.04468 -0.04101 -0.0463 -0.04258 -0.04746 C -0.04479 -0.04885 -0.04935 -0.05139 -0.04935 -0.05139 C -0.05039 -0.05278 -0.05143 -0.0544 -0.0526 -0.05533 C -0.05482 -0.05695 -0.05716 -0.05787 -0.05937 -0.05926 C -0.06745 -0.06412 -0.05742 -0.05834 -0.06718 -0.0632 C -0.06836 -0.06389 -0.0694 -0.06482 -0.07057 -0.06528 C -0.07239 -0.06621 -0.07435 -0.06644 -0.07617 -0.06737 C -0.07838 -0.06829 -0.0806 -0.06991 -0.08294 -0.0713 C -0.08398 -0.072 -0.08502 -0.07292 -0.0862 -0.07315 C -0.09192 -0.075 -0.09635 -0.07593 -0.10195 -0.07917 C -0.10299 -0.07987 -0.10416 -0.08079 -0.10521 -0.08125 C -0.11041 -0.08311 -0.11849 -0.0845 -0.12317 -0.08519 C -0.12916 -0.08588 -0.13515 -0.08658 -0.14114 -0.08704 C -0.15039 -0.08658 -0.15976 -0.08635 -0.16914 -0.08519 C -0.17135 -0.08496 -0.17357 -0.0838 -0.17578 -0.08311 C -0.18789 -0.07987 -0.17942 -0.08264 -0.18919 -0.07917 C -0.20169 -0.06806 -0.18593 -0.08125 -0.19817 -0.07315 C -0.19974 -0.07223 -0.20117 -0.07037 -0.20273 -0.06922 C -0.20377 -0.06852 -0.20495 -0.06829 -0.20599 -0.06737 C -0.20729 -0.06621 -0.2082 -0.06459 -0.20937 -0.0632 C -0.2108 -0.06181 -0.21237 -0.06065 -0.21393 -0.05926 C -0.2194 -0.04445 -0.21224 -0.06274 -0.21953 -0.04746 C -0.22721 -0.03079 -0.21523 -0.05278 -0.22513 -0.03542 C -0.22578 -0.03287 -0.22643 -0.0301 -0.22734 -0.02755 C -0.23125 -0.01621 -0.22968 -0.02338 -0.23294 -0.01366 C -0.23711 -0.00047 -0.23359 -0.01088 -0.23633 0.00046 C -0.23698 0.003 -0.23789 0.00555 -0.23854 0.00833 C -0.24075 0.01851 -0.24075 0.02013 -0.24179 0.03009 C -0.24101 0.05555 -0.24232 0.0574 -0.23958 0.07407 C -0.23932 0.07592 -0.23893 0.078 -0.23854 0.07986 C -0.23164 0.10671 -0.23724 0.08773 -0.23073 0.10185 C -0.22682 0.10995 -0.225 0.11713 -0.22057 0.12361 C -0.21953 0.12523 -0.21823 0.12615 -0.21718 0.12777 C -0.21341 0.13333 -0.21276 0.13819 -0.20716 0.14166 C -0.20495 0.14282 -0.2026 0.14398 -0.20039 0.1456 C -0.19857 0.14699 -0.19674 0.14838 -0.19479 0.14953 C -0.19153 0.15162 -0.18815 0.15347 -0.18476 0.15555 C -0.18359 0.15625 -0.18255 0.15717 -0.18138 0.1574 L -0.17239 0.15949 C -0.15911 0.1655 -0.16653 0.16296 -0.15 0.1655 C -0.13763 0.16504 -0.09817 0.17245 -0.07617 0.15949 C -0.06966 0.15555 -0.07383 0.15833 -0.0638 0.14953 C -0.06237 0.14814 -0.0608 0.14722 -0.05937 0.1456 C -0.0582 0.14421 -0.05716 0.14282 -0.05599 0.14166 C -0.05455 0.14004 -0.05286 0.13935 -0.05156 0.1375 C -0.05026 0.13588 -0.04935 0.13333 -0.04817 0.13171 C -0.04713 0.13009 -0.04596 0.1287 -0.04479 0.12777 C -0.03971 0.12314 -0.04297 0.12893 -0.03815 0.12175 C -0.03685 0.1199 -0.0358 0.11782 -0.03476 0.11574 C -0.03385 0.11388 -0.03346 0.11134 -0.03255 0.10972 C -0.03255 0.10972 -0.02409 0.09976 -0.02239 0.09791 C -0.02135 0.09652 -0.02031 0.09467 -0.01901 0.09375 L -0.01237 0.08981 C -0.0112 0.08912 -0.01015 0.08842 -0.00898 0.08796 C -0.00755 0.08726 -0.00599 0.08657 -0.00455 0.08588 C 0.00209 0.08333 0.0013 0.08402 0.00899 0.08194 C 0.02917 0.07638 0.00078 0.08379 0.02344 0.078 C 0.02578 0.07662 0.02891 0.07754 0.03021 0.07407 C 0.03334 0.06574 0.03151 0.06967 0.03581 0.06203 C 0.0388 0.04583 0.03933 0.04814 0.03698 0.02615 C 0.03646 0.02222 0.03242 0.01666 0.03138 0.01435 C 0.02709 0.00532 0.03047 0.00601 0.0224 -0.00371 C 0.02018 -0.00625 0.01823 -0.00996 0.01563 -0.01158 L 0.00899 -0.01551 C 0.00456 -0.01297 0.00768 -0.0095 0.0056 -0.0095 Z " pathEditMode="relative" ptsTypes="AAAAAAAAAAAAAAAAAAAAAAAAAAAAAAAAAAAAAAAAAAAAAAAAAAAAAAAAAAAAAAAAAAAAAAAAA" p14:bounceEnd="50000">
                                          <p:cBhvr>
                                            <p:cTn id="8" dur="3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1" presetClass="path" presetSubtype="0" repeatCount="indefinite" ac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0 C 0.002 -0.003 0.012 -0.034 0.037 -0.032 C 0.075 -0.029 0.09 -0.007 0.125 -0.029 C 0.147 -0.042 0.173 -0.075 0.192 -0.074 C 0.235 -0.073 0.244 -0.039 0.244 -0.008 C 0.245 0.036 0.189 0.073 0.121 0.077 C 0.052 0.08 -0.005 0.033 0 0 Z" pathEditMode="relative" ptsTypes="">
                                          <p:cBhvr>
                                            <p:cTn id="6" dur="3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0" presetClass="path" presetSubtype="0" repeatCount="indefinite" ac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56 -0.0095 C 0.00352 -0.0095 -0.00052 -0.01297 -0.00338 -0.01551 C -0.00573 -0.0176 -0.00768 -0.0213 -0.01015 -0.02362 C -0.025 -0.03681 -0.00638 -0.02061 -0.01797 -0.0294 C -0.02617 -0.03565 -0.01862 -0.03172 -0.02695 -0.03542 C -0.02799 -0.03681 -0.02903 -0.03843 -0.03021 -0.03936 C -0.03164 -0.04051 -0.0332 -0.04075 -0.03476 -0.04144 C -0.0358 -0.0419 -0.03698 -0.0426 -0.03815 -0.04329 C -0.03958 -0.04468 -0.04101 -0.0463 -0.04258 -0.04746 C -0.04479 -0.04885 -0.04935 -0.05139 -0.04935 -0.05139 C -0.05039 -0.05278 -0.05143 -0.0544 -0.0526 -0.05533 C -0.05482 -0.05695 -0.05716 -0.05787 -0.05937 -0.05926 C -0.06745 -0.06412 -0.05742 -0.05834 -0.06718 -0.0632 C -0.06836 -0.06389 -0.0694 -0.06482 -0.07057 -0.06528 C -0.07239 -0.06621 -0.07435 -0.06644 -0.07617 -0.06737 C -0.07838 -0.06829 -0.0806 -0.06991 -0.08294 -0.0713 C -0.08398 -0.072 -0.08502 -0.07292 -0.0862 -0.07315 C -0.09192 -0.075 -0.09635 -0.07593 -0.10195 -0.07917 C -0.10299 -0.07987 -0.10416 -0.08079 -0.10521 -0.08125 C -0.11041 -0.08311 -0.11849 -0.0845 -0.12317 -0.08519 C -0.12916 -0.08588 -0.13515 -0.08658 -0.14114 -0.08704 C -0.15039 -0.08658 -0.15976 -0.08635 -0.16914 -0.08519 C -0.17135 -0.08496 -0.17357 -0.0838 -0.17578 -0.08311 C -0.18789 -0.07987 -0.17942 -0.08264 -0.18919 -0.07917 C -0.20169 -0.06806 -0.18593 -0.08125 -0.19817 -0.07315 C -0.19974 -0.07223 -0.20117 -0.07037 -0.20273 -0.06922 C -0.20377 -0.06852 -0.20495 -0.06829 -0.20599 -0.06737 C -0.20729 -0.06621 -0.2082 -0.06459 -0.20937 -0.0632 C -0.2108 -0.06181 -0.21237 -0.06065 -0.21393 -0.05926 C -0.2194 -0.04445 -0.21224 -0.06274 -0.21953 -0.04746 C -0.22721 -0.03079 -0.21523 -0.05278 -0.22513 -0.03542 C -0.22578 -0.03287 -0.22643 -0.0301 -0.22734 -0.02755 C -0.23125 -0.01621 -0.22968 -0.02338 -0.23294 -0.01366 C -0.23711 -0.00047 -0.23359 -0.01088 -0.23633 0.00046 C -0.23698 0.003 -0.23789 0.00555 -0.23854 0.00833 C -0.24075 0.01851 -0.24075 0.02013 -0.24179 0.03009 C -0.24101 0.05555 -0.24232 0.0574 -0.23958 0.07407 C -0.23932 0.07592 -0.23893 0.078 -0.23854 0.07986 C -0.23164 0.10671 -0.23724 0.08773 -0.23073 0.10185 C -0.22682 0.10995 -0.225 0.11713 -0.22057 0.12361 C -0.21953 0.12523 -0.21823 0.12615 -0.21718 0.12777 C -0.21341 0.13333 -0.21276 0.13819 -0.20716 0.14166 C -0.20495 0.14282 -0.2026 0.14398 -0.20039 0.1456 C -0.19857 0.14699 -0.19674 0.14838 -0.19479 0.14953 C -0.19153 0.15162 -0.18815 0.15347 -0.18476 0.15555 C -0.18359 0.15625 -0.18255 0.15717 -0.18138 0.1574 L -0.17239 0.15949 C -0.15911 0.1655 -0.16653 0.16296 -0.15 0.1655 C -0.13763 0.16504 -0.09817 0.17245 -0.07617 0.15949 C -0.06966 0.15555 -0.07383 0.15833 -0.0638 0.14953 C -0.06237 0.14814 -0.0608 0.14722 -0.05937 0.1456 C -0.0582 0.14421 -0.05716 0.14282 -0.05599 0.14166 C -0.05455 0.14004 -0.05286 0.13935 -0.05156 0.1375 C -0.05026 0.13588 -0.04935 0.13333 -0.04817 0.13171 C -0.04713 0.13009 -0.04596 0.1287 -0.04479 0.12777 C -0.03971 0.12314 -0.04297 0.12893 -0.03815 0.12175 C -0.03685 0.1199 -0.0358 0.11782 -0.03476 0.11574 C -0.03385 0.11388 -0.03346 0.11134 -0.03255 0.10972 C -0.03255 0.10972 -0.02409 0.09976 -0.02239 0.09791 C -0.02135 0.09652 -0.02031 0.09467 -0.01901 0.09375 L -0.01237 0.08981 C -0.0112 0.08912 -0.01015 0.08842 -0.00898 0.08796 C -0.00755 0.08726 -0.00599 0.08657 -0.00455 0.08588 C 0.00209 0.08333 0.0013 0.08402 0.00899 0.08194 C 0.02917 0.07638 0.00078 0.08379 0.02344 0.078 C 0.02578 0.07662 0.02891 0.07754 0.03021 0.07407 C 0.03334 0.06574 0.03151 0.06967 0.03581 0.06203 C 0.0388 0.04583 0.03933 0.04814 0.03698 0.02615 C 0.03646 0.02222 0.03242 0.01666 0.03138 0.01435 C 0.02709 0.00532 0.03047 0.00601 0.0224 -0.00371 C 0.02018 -0.00625 0.01823 -0.00996 0.01563 -0.01158 L 0.00899 -0.01551 C 0.00456 -0.01297 0.00768 -0.0095 0.0056 -0.0095 Z " pathEditMode="relative" ptsTypes="AAAAAAAAAAAAAAAAAAAAAAAAAAAAAAAAAAAAAAAAAAAAAAAAAAAAAAAAAAAAAAAAAAAAAAAAA">
                                          <p:cBhvr>
                                            <p:cTn id="8" dur="3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A6C304-3523-1FC0-0D12-C7EC1A6E66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urple square with white dots&#10;&#10;AI-generated content may be incorrect.">
            <a:extLst>
              <a:ext uri="{FF2B5EF4-FFF2-40B4-BE49-F238E27FC236}">
                <a16:creationId xmlns:a16="http://schemas.microsoft.com/office/drawing/2014/main" id="{B767A7F7-FE06-C6D8-A87E-73F8C29400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59"/>
            <a:ext cx="12192000" cy="685547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849B4A5-CE7F-5775-A431-E022B731B9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2520"/>
            <a:ext cx="12192001" cy="685548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77BC007-27B1-60B2-2129-8AA30D854849}"/>
              </a:ext>
            </a:extLst>
          </p:cNvPr>
          <p:cNvSpPr txBox="1"/>
          <p:nvPr/>
        </p:nvSpPr>
        <p:spPr>
          <a:xfrm>
            <a:off x="-2244" y="909212"/>
            <a:ext cx="12191999" cy="423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12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Evie asks the voice assistant a question.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963AF06-359A-DBFA-4A65-3115DDEB8D06}"/>
              </a:ext>
            </a:extLst>
          </p:cNvPr>
          <p:cNvSpPr txBox="1"/>
          <p:nvPr/>
        </p:nvSpPr>
        <p:spPr>
          <a:xfrm>
            <a:off x="-2244" y="5538362"/>
            <a:ext cx="12191999" cy="423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12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She doesn’t understand the answer.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2034DF9-DEFB-585F-E5DD-D3954DAFB78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805916" y="1850065"/>
            <a:ext cx="2594344" cy="350874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DF18A22-CA92-F45E-B65B-67E01E778FA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168502" y="3232297"/>
            <a:ext cx="449915" cy="56077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D6C820F-AF10-E7B8-D806-85C5D4DD980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18400" y="2137082"/>
            <a:ext cx="584200" cy="71618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305EB52-E9C7-BABE-5122-1EC73A68B91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79333" y="3699933"/>
            <a:ext cx="708443" cy="94072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8EB43E9-4300-C0AC-05FB-FE1C1E046FC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403600" y="1996397"/>
            <a:ext cx="863606" cy="12359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DAE7870-2DE1-1C5A-8592-74E765F27AA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924806" y="3232297"/>
            <a:ext cx="900217" cy="121084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E63BBA5-5E62-7156-C0BE-64512F302EE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463516" y="1847541"/>
            <a:ext cx="900217" cy="1384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095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" presetClass="emph" presetSubtype="0" repeatCount="indefinite" accel="50000" decel="50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6" dur="1000" fill="hold"/>
                                            <p:tgtEl>
                                              <p:spTgt spid="17"/>
                                            </p:tgtEl>
                                          </p:cBhvr>
                                          <p:by x="50000" y="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" presetID="6" presetClass="emph" presetSubtype="0" repeatCount="indefinite" accel="50000" decel="50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8" dur="1000" fill="hold"/>
                                            <p:tgtEl>
                                              <p:spTgt spid="18"/>
                                            </p:tgtEl>
                                          </p:cBhvr>
                                          <p:by x="50000" y="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" presetID="6" presetClass="emph" presetSubtype="0" repeatCount="indefinite" accel="50000" decel="50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0" dur="1000" fill="hold"/>
                                            <p:tgtEl>
                                              <p:spTgt spid="19"/>
                                            </p:tgtEl>
                                          </p:cBhvr>
                                          <p:by x="50000" y="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" presetID="6" presetClass="emph" presetSubtype="0" repeatCount="indefinite" accel="50000" autoRev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Scale p14:bounceEnd="50000">
                                          <p:cBhvr>
                                            <p:cTn id="12" dur="1000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3" presetID="6" presetClass="emph" presetSubtype="0" repeatCount="indefinite" accel="50000" autoRev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Scale p14:bounceEnd="50000">
                                          <p:cBhvr>
                                            <p:cTn id="14" dur="1000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5" presetID="6" presetClass="emph" presetSubtype="0" repeatCount="indefinite" accel="50000" autoRev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Scale p14:bounceEnd="50000">
                                          <p:cBhvr>
                                            <p:cTn id="16" dur="1000" fill="hold"/>
                                            <p:tgtEl>
                                              <p:spTgt spid="16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" presetClass="emph" presetSubtype="0" repeatCount="indefinite" accel="50000" decel="50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6" dur="1000" fill="hold"/>
                                            <p:tgtEl>
                                              <p:spTgt spid="17"/>
                                            </p:tgtEl>
                                          </p:cBhvr>
                                          <p:by x="50000" y="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" presetID="6" presetClass="emph" presetSubtype="0" repeatCount="indefinite" accel="50000" decel="50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8" dur="1000" fill="hold"/>
                                            <p:tgtEl>
                                              <p:spTgt spid="18"/>
                                            </p:tgtEl>
                                          </p:cBhvr>
                                          <p:by x="50000" y="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" presetID="6" presetClass="emph" presetSubtype="0" repeatCount="indefinite" accel="50000" decel="50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0" dur="1000" fill="hold"/>
                                            <p:tgtEl>
                                              <p:spTgt spid="19"/>
                                            </p:tgtEl>
                                          </p:cBhvr>
                                          <p:by x="50000" y="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" presetID="6" presetClass="emph" presetSubtype="0" repeatCount="indefinite" accel="50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2" dur="1000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3" presetID="6" presetClass="emph" presetSubtype="0" repeatCount="indefinite" accel="50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4" dur="1000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5" presetID="6" presetClass="emph" presetSubtype="0" repeatCount="indefinite" accel="50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6" dur="1000" fill="hold"/>
                                            <p:tgtEl>
                                              <p:spTgt spid="16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358EAF-4F05-94BD-2B0A-76F47DD19A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urple square with white dots&#10;&#10;AI-generated content may be incorrect.">
            <a:extLst>
              <a:ext uri="{FF2B5EF4-FFF2-40B4-BE49-F238E27FC236}">
                <a16:creationId xmlns:a16="http://schemas.microsoft.com/office/drawing/2014/main" id="{E2952FE9-7A98-24E1-D8A1-D07E233894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60"/>
            <a:ext cx="12194242" cy="68567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5D6E5EB-0D5F-2100-21C8-CC30C613D4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2520"/>
            <a:ext cx="12192001" cy="685548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7810FCA-83F2-428B-7545-005CD833238D}"/>
              </a:ext>
            </a:extLst>
          </p:cNvPr>
          <p:cNvSpPr txBox="1"/>
          <p:nvPr/>
        </p:nvSpPr>
        <p:spPr>
          <a:xfrm>
            <a:off x="-2244" y="909212"/>
            <a:ext cx="12191999" cy="74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12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Finn asks the voice assistant to make some </a:t>
            </a:r>
          </a:p>
          <a:p>
            <a:pPr algn="ctr"/>
            <a:r>
              <a:rPr lang="en-GB" sz="212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farm animal noises.</a:t>
            </a:r>
          </a:p>
        </p:txBody>
      </p:sp>
      <p:pic>
        <p:nvPicPr>
          <p:cNvPr id="10" name="Picture 9" descr="A group of cartoon animals&#10;&#10;AI-generated content may be incorrect.">
            <a:extLst>
              <a:ext uri="{FF2B5EF4-FFF2-40B4-BE49-F238E27FC236}">
                <a16:creationId xmlns:a16="http://schemas.microsoft.com/office/drawing/2014/main" id="{49088618-7EA5-0B3B-6979-CC48390DDDE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187700" y="3695700"/>
            <a:ext cx="1689100" cy="1460500"/>
          </a:xfrm>
          <a:prstGeom prst="rect">
            <a:avLst/>
          </a:prstGeom>
        </p:spPr>
      </p:pic>
      <p:pic>
        <p:nvPicPr>
          <p:cNvPr id="11" name="Picture 10" descr="A group of cartoon animals&#10;&#10;AI-generated content may be incorrect.">
            <a:extLst>
              <a:ext uri="{FF2B5EF4-FFF2-40B4-BE49-F238E27FC236}">
                <a16:creationId xmlns:a16="http://schemas.microsoft.com/office/drawing/2014/main" id="{1F1B05A0-FC57-21A4-6F85-8BE92AD11CC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629400" y="3898900"/>
            <a:ext cx="1155700" cy="1257300"/>
          </a:xfrm>
          <a:prstGeom prst="rect">
            <a:avLst/>
          </a:prstGeom>
        </p:spPr>
      </p:pic>
      <p:pic>
        <p:nvPicPr>
          <p:cNvPr id="12" name="Picture 11" descr="A group of cartoon animals&#10;&#10;AI-generated content may be incorrect.">
            <a:extLst>
              <a:ext uri="{FF2B5EF4-FFF2-40B4-BE49-F238E27FC236}">
                <a16:creationId xmlns:a16="http://schemas.microsoft.com/office/drawing/2014/main" id="{B2320D5A-39DC-247D-2368-F1B4827EAB5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966200" y="3392415"/>
            <a:ext cx="1305858" cy="1166885"/>
          </a:xfrm>
          <a:prstGeom prst="rect">
            <a:avLst/>
          </a:prstGeom>
        </p:spPr>
      </p:pic>
      <p:pic>
        <p:nvPicPr>
          <p:cNvPr id="18" name="Picture 17" descr="An orange round object with a black background&#10;&#10;AI-generated content may be incorrect.">
            <a:extLst>
              <a:ext uri="{FF2B5EF4-FFF2-40B4-BE49-F238E27FC236}">
                <a16:creationId xmlns:a16="http://schemas.microsoft.com/office/drawing/2014/main" id="{96B58DCF-914C-AD8C-A8D7-AFF671B8D49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003800" y="3238500"/>
            <a:ext cx="2171700" cy="2095500"/>
          </a:xfrm>
          <a:prstGeom prst="rect">
            <a:avLst/>
          </a:prstGeom>
        </p:spPr>
      </p:pic>
      <p:pic>
        <p:nvPicPr>
          <p:cNvPr id="20" name="Picture 19" descr="A group of cartoon animals&#10;&#10;AI-generated content may be incorrect.">
            <a:extLst>
              <a:ext uri="{FF2B5EF4-FFF2-40B4-BE49-F238E27FC236}">
                <a16:creationId xmlns:a16="http://schemas.microsoft.com/office/drawing/2014/main" id="{5947A8C0-576E-2119-5D3B-E2491DFA4DC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28800" y="3025630"/>
            <a:ext cx="1356658" cy="1406669"/>
          </a:xfrm>
          <a:prstGeom prst="rect">
            <a:avLst/>
          </a:prstGeom>
        </p:spPr>
      </p:pic>
      <p:pic>
        <p:nvPicPr>
          <p:cNvPr id="21" name="Picture 20" descr="A group of cartoon animals&#10;&#10;AI-generated content may be incorrect.">
            <a:extLst>
              <a:ext uri="{FF2B5EF4-FFF2-40B4-BE49-F238E27FC236}">
                <a16:creationId xmlns:a16="http://schemas.microsoft.com/office/drawing/2014/main" id="{103499F0-A7F7-4D2E-FD3C-6E93FC8C3E3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04958" y="1993900"/>
            <a:ext cx="1968500" cy="1905000"/>
          </a:xfrm>
          <a:prstGeom prst="rect">
            <a:avLst/>
          </a:prstGeom>
        </p:spPr>
      </p:pic>
      <p:pic>
        <p:nvPicPr>
          <p:cNvPr id="22" name="Picture 21" descr="A group of cartoon animals&#10;&#10;AI-generated content may be incorrect.">
            <a:extLst>
              <a:ext uri="{FF2B5EF4-FFF2-40B4-BE49-F238E27FC236}">
                <a16:creationId xmlns:a16="http://schemas.microsoft.com/office/drawing/2014/main" id="{299E381E-A680-5C3C-0B61-E4CCF2336F2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848100" y="2324100"/>
            <a:ext cx="1968500" cy="157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640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" presetClass="emph" presetSubtype="0" repeatCount="indefinite" accel="50000" autoRev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Scale p14:bounceEnd="50000">
                                          <p:cBhvr>
                                            <p:cTn id="6" dur="2000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  <p:by x="50000" y="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" presetID="6" presetClass="emph" presetSubtype="0" repeatCount="indefinite" accel="50000" autoRev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Scale p14:bounceEnd="50000">
                                          <p:cBhvr>
                                            <p:cTn id="8" dur="2000" fill="hold"/>
                                            <p:tgtEl>
                                              <p:spTgt spid="22"/>
                                            </p:tgtEl>
                                          </p:cBhvr>
                                          <p:by x="50000" y="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" presetID="6" presetClass="emph" presetSubtype="0" repeatCount="indefinite" accel="50000" autoRev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Scale p14:bounceEnd="50000">
                                          <p:cBhvr>
                                            <p:cTn id="10" dur="2000" fill="hold"/>
                                            <p:tgtEl>
                                              <p:spTgt spid="21"/>
                                            </p:tgtEl>
                                          </p:cBhvr>
                                          <p:by x="50000" y="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" presetID="6" presetClass="emph" presetSubtype="0" repeatCount="indefinite" accel="50000" autoRev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Scale p14:bounceEnd="50000">
                                          <p:cBhvr>
                                            <p:cTn id="12" dur="2000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3" presetID="6" presetClass="emph" presetSubtype="0" repeatCount="indefinite" accel="50000" autoRev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Scale p14:bounceEnd="50000">
                                          <p:cBhvr>
                                            <p:cTn id="14" dur="2000" fill="hold"/>
                                            <p:tgtEl>
                                              <p:spTgt spid="11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5" presetID="6" presetClass="emph" presetSubtype="0" repeatCount="indefinite" accel="50000" autoRev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Scale p14:bounceEnd="50000">
                                          <p:cBhvr>
                                            <p:cTn id="16" dur="2000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" presetClass="emph" presetSubtype="0" repeatCount="indefinite" accel="50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6" dur="2000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  <p:by x="50000" y="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" presetID="6" presetClass="emph" presetSubtype="0" repeatCount="indefinite" accel="50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8" dur="2000" fill="hold"/>
                                            <p:tgtEl>
                                              <p:spTgt spid="22"/>
                                            </p:tgtEl>
                                          </p:cBhvr>
                                          <p:by x="50000" y="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" presetID="6" presetClass="emph" presetSubtype="0" repeatCount="indefinite" accel="50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0" dur="2000" fill="hold"/>
                                            <p:tgtEl>
                                              <p:spTgt spid="21"/>
                                            </p:tgtEl>
                                          </p:cBhvr>
                                          <p:by x="50000" y="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" presetID="6" presetClass="emph" presetSubtype="0" repeatCount="indefinite" accel="50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2" dur="2000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3" presetID="6" presetClass="emph" presetSubtype="0" repeatCount="indefinite" accel="50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4" dur="2000" fill="hold"/>
                                            <p:tgtEl>
                                              <p:spTgt spid="11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5" presetID="6" presetClass="emph" presetSubtype="0" repeatCount="indefinite" accel="50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6" dur="2000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6B65F6-7C72-7087-AA75-72CE9F2D44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urple square with white dots&#10;&#10;AI-generated content may be incorrect.">
            <a:extLst>
              <a:ext uri="{FF2B5EF4-FFF2-40B4-BE49-F238E27FC236}">
                <a16:creationId xmlns:a16="http://schemas.microsoft.com/office/drawing/2014/main" id="{8D5FFAF7-C237-8E22-8727-1842508B80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60"/>
            <a:ext cx="12194242" cy="685674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70E11C0-5D5C-D063-D951-4B5241B844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2520"/>
            <a:ext cx="12192001" cy="685548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051FF73-97D6-7A35-945A-7DD3F255586E}"/>
              </a:ext>
            </a:extLst>
          </p:cNvPr>
          <p:cNvSpPr txBox="1"/>
          <p:nvPr/>
        </p:nvSpPr>
        <p:spPr>
          <a:xfrm>
            <a:off x="-2244" y="909212"/>
            <a:ext cx="12191999" cy="423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12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Jia asks the voice assistant to tell her today’s news.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AC09BFF-B776-672A-346D-D2117DEE1FDD}"/>
              </a:ext>
            </a:extLst>
          </p:cNvPr>
          <p:cNvSpPr txBox="1"/>
          <p:nvPr/>
        </p:nvSpPr>
        <p:spPr>
          <a:xfrm>
            <a:off x="-2244" y="5538362"/>
            <a:ext cx="12191999" cy="423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12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Some of the news doesn’t sound very nice.</a:t>
            </a:r>
          </a:p>
        </p:txBody>
      </p:sp>
      <p:pic>
        <p:nvPicPr>
          <p:cNvPr id="12" name="Picture 11" descr="A blue cylinder on a black background&#10;&#10;AI-generated content may be incorrect.">
            <a:extLst>
              <a:ext uri="{FF2B5EF4-FFF2-40B4-BE49-F238E27FC236}">
                <a16:creationId xmlns:a16="http://schemas.microsoft.com/office/drawing/2014/main" id="{ACA3A980-B661-7270-D578-03880547F2A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876800" y="2239096"/>
            <a:ext cx="2463800" cy="3107603"/>
          </a:xfrm>
          <a:prstGeom prst="rect">
            <a:avLst/>
          </a:prstGeom>
        </p:spPr>
      </p:pic>
      <p:pic>
        <p:nvPicPr>
          <p:cNvPr id="14" name="Picture 13" descr="A couple of hands with thumbs down and down&#10;&#10;AI-generated content may be incorrect.">
            <a:extLst>
              <a:ext uri="{FF2B5EF4-FFF2-40B4-BE49-F238E27FC236}">
                <a16:creationId xmlns:a16="http://schemas.microsoft.com/office/drawing/2014/main" id="{D9177694-780D-C43D-653B-13248030000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324100" y="2451100"/>
            <a:ext cx="2286000" cy="1714500"/>
          </a:xfrm>
          <a:prstGeom prst="rect">
            <a:avLst/>
          </a:prstGeom>
        </p:spPr>
      </p:pic>
      <p:pic>
        <p:nvPicPr>
          <p:cNvPr id="15" name="Picture 14" descr="A couple of hands with thumbs down and down&#10;&#10;AI-generated content may be incorrect.">
            <a:extLst>
              <a:ext uri="{FF2B5EF4-FFF2-40B4-BE49-F238E27FC236}">
                <a16:creationId xmlns:a16="http://schemas.microsoft.com/office/drawing/2014/main" id="{65985225-8596-5344-2CAC-C76F4CACA84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467600" y="1752600"/>
            <a:ext cx="2321858" cy="184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084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6C8342-DB86-92F9-0848-5D38E0093B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urple square with white dots&#10;&#10;AI-generated content may be incorrect.">
            <a:extLst>
              <a:ext uri="{FF2B5EF4-FFF2-40B4-BE49-F238E27FC236}">
                <a16:creationId xmlns:a16="http://schemas.microsoft.com/office/drawing/2014/main" id="{22F64C1D-8F8E-67BB-1FF3-2EB3E6B05E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59"/>
            <a:ext cx="12192000" cy="685547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7CE8FA1-9A70-9BB1-89F5-F086003E7B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2520"/>
            <a:ext cx="12192001" cy="685548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821A89E-CFD1-EAED-90A0-FF642DEAD033}"/>
              </a:ext>
            </a:extLst>
          </p:cNvPr>
          <p:cNvSpPr txBox="1"/>
          <p:nvPr/>
        </p:nvSpPr>
        <p:spPr>
          <a:xfrm>
            <a:off x="-2244" y="909212"/>
            <a:ext cx="12191999" cy="423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12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Anna plays a game with the voice assistant.</a:t>
            </a:r>
          </a:p>
        </p:txBody>
      </p:sp>
      <p:pic>
        <p:nvPicPr>
          <p:cNvPr id="14" name="Picture 13" descr="A grey rectangular object with dots&#10;&#10;AI-generated content may be incorrect.">
            <a:extLst>
              <a:ext uri="{FF2B5EF4-FFF2-40B4-BE49-F238E27FC236}">
                <a16:creationId xmlns:a16="http://schemas.microsoft.com/office/drawing/2014/main" id="{FE437D8D-AB45-D378-479F-88CC7CCAADB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889500" y="1892300"/>
            <a:ext cx="2400300" cy="3479800"/>
          </a:xfrm>
          <a:prstGeom prst="rect">
            <a:avLst/>
          </a:prstGeom>
        </p:spPr>
      </p:pic>
      <p:pic>
        <p:nvPicPr>
          <p:cNvPr id="16" name="Picture 15" descr="A group of white rectangular objects&#10;&#10;AI-generated content may be incorrect.">
            <a:extLst>
              <a:ext uri="{FF2B5EF4-FFF2-40B4-BE49-F238E27FC236}">
                <a16:creationId xmlns:a16="http://schemas.microsoft.com/office/drawing/2014/main" id="{3AE04066-251D-1E01-9493-3029B211C5A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35200" y="2616200"/>
            <a:ext cx="2209799" cy="1778000"/>
          </a:xfrm>
          <a:prstGeom prst="rect">
            <a:avLst/>
          </a:prstGeom>
        </p:spPr>
      </p:pic>
      <p:pic>
        <p:nvPicPr>
          <p:cNvPr id="17" name="Picture 16" descr="A group of white rectangular objects&#10;&#10;AI-generated content may be incorrect.">
            <a:extLst>
              <a:ext uri="{FF2B5EF4-FFF2-40B4-BE49-F238E27FC236}">
                <a16:creationId xmlns:a16="http://schemas.microsoft.com/office/drawing/2014/main" id="{AB294468-CA34-7C7E-8501-0AF85F33ADB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58001" y="1485900"/>
            <a:ext cx="2209799" cy="1789438"/>
          </a:xfrm>
          <a:prstGeom prst="rect">
            <a:avLst/>
          </a:prstGeom>
        </p:spPr>
      </p:pic>
      <p:pic>
        <p:nvPicPr>
          <p:cNvPr id="18" name="Picture 17" descr="A group of white rectangular objects&#10;&#10;AI-generated content may be incorrect.">
            <a:extLst>
              <a:ext uri="{FF2B5EF4-FFF2-40B4-BE49-F238E27FC236}">
                <a16:creationId xmlns:a16="http://schemas.microsoft.com/office/drawing/2014/main" id="{5B611924-4252-F3E8-A160-FB9531DE048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721599" y="3581400"/>
            <a:ext cx="2209799" cy="1789438"/>
          </a:xfrm>
          <a:prstGeom prst="rect">
            <a:avLst/>
          </a:prstGeom>
        </p:spPr>
      </p:pic>
      <p:pic>
        <p:nvPicPr>
          <p:cNvPr id="20" name="Picture 19" descr="A group of hands with different colored hands&#10;&#10;AI-generated content may be incorrect.">
            <a:extLst>
              <a:ext uri="{FF2B5EF4-FFF2-40B4-BE49-F238E27FC236}">
                <a16:creationId xmlns:a16="http://schemas.microsoft.com/office/drawing/2014/main" id="{D3D8AA68-34BA-6CC1-EC04-9714685C0AB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819400" y="2730499"/>
            <a:ext cx="1143000" cy="1320801"/>
          </a:xfrm>
          <a:prstGeom prst="rect">
            <a:avLst/>
          </a:prstGeom>
        </p:spPr>
      </p:pic>
      <p:pic>
        <p:nvPicPr>
          <p:cNvPr id="21" name="Picture 20" descr="A group of hands with different colored hands&#10;&#10;AI-generated content may be incorrect.">
            <a:extLst>
              <a:ext uri="{FF2B5EF4-FFF2-40B4-BE49-F238E27FC236}">
                <a16:creationId xmlns:a16="http://schemas.microsoft.com/office/drawing/2014/main" id="{3F8AD77B-2554-D9EF-CCF8-FBD2E6D9EE1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289800" y="1638467"/>
            <a:ext cx="1371600" cy="1206334"/>
          </a:xfrm>
          <a:prstGeom prst="rect">
            <a:avLst/>
          </a:prstGeom>
        </p:spPr>
      </p:pic>
      <p:pic>
        <p:nvPicPr>
          <p:cNvPr id="22" name="Picture 21" descr="A group of hands with different colored hands&#10;&#10;AI-generated content may be incorrect.">
            <a:extLst>
              <a:ext uri="{FF2B5EF4-FFF2-40B4-BE49-F238E27FC236}">
                <a16:creationId xmlns:a16="http://schemas.microsoft.com/office/drawing/2014/main" id="{E5079C1A-C0E3-E2CD-9556-2506EAF1AFE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394700" y="3822700"/>
            <a:ext cx="876298" cy="1066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146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indefinite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indefinite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32" presetClass="emph" presetSubtype="0" repeatCount="indefinite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Rot by="120000">
                                      <p:cBhvr>
                                        <p:cTn id="6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32" presetClass="emph" presetSubtype="0" repeatCount="indefinite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Rot by="120000">
                                      <p:cBhvr>
                                        <p:cTn id="7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E66028-486C-FDE1-D817-4F97D796C5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urple square with white dots&#10;&#10;AI-generated content may be incorrect.">
            <a:extLst>
              <a:ext uri="{FF2B5EF4-FFF2-40B4-BE49-F238E27FC236}">
                <a16:creationId xmlns:a16="http://schemas.microsoft.com/office/drawing/2014/main" id="{E50CEE17-DEE2-139E-1EDC-E9DE486A68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60"/>
            <a:ext cx="12194242" cy="68567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2F57672-949F-CBF5-0793-8129EEE80E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2520"/>
            <a:ext cx="12192001" cy="685548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CAFB825-0490-10D1-F6B2-9FF88CA885F9}"/>
              </a:ext>
            </a:extLst>
          </p:cNvPr>
          <p:cNvSpPr txBox="1"/>
          <p:nvPr/>
        </p:nvSpPr>
        <p:spPr>
          <a:xfrm>
            <a:off x="-2244" y="909212"/>
            <a:ext cx="12191999" cy="423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12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Dev’s voice assistant starts speaking by itself.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44BDBC-49E5-28DD-EB84-626640E56AEE}"/>
              </a:ext>
            </a:extLst>
          </p:cNvPr>
          <p:cNvSpPr txBox="1"/>
          <p:nvPr/>
        </p:nvSpPr>
        <p:spPr>
          <a:xfrm>
            <a:off x="-2244" y="5538362"/>
            <a:ext cx="12191999" cy="423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12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 one asked it a question.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51E98B5-EF40-0593-C36C-24D21A85062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63386" y="2913320"/>
            <a:ext cx="2594344" cy="2466753"/>
          </a:xfrm>
          <a:prstGeom prst="rect">
            <a:avLst/>
          </a:prstGeom>
        </p:spPr>
      </p:pic>
      <p:pic>
        <p:nvPicPr>
          <p:cNvPr id="14" name="Picture 13" descr="A pair of white rectangular speech bubbles&#10;&#10;AI-generated content may be incorrect.">
            <a:extLst>
              <a:ext uri="{FF2B5EF4-FFF2-40B4-BE49-F238E27FC236}">
                <a16:creationId xmlns:a16="http://schemas.microsoft.com/office/drawing/2014/main" id="{28FDD056-1A36-5EE4-DF38-2D425CBFE20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654300" y="2425698"/>
            <a:ext cx="2258358" cy="1765301"/>
          </a:xfrm>
          <a:prstGeom prst="rect">
            <a:avLst/>
          </a:prstGeom>
        </p:spPr>
      </p:pic>
      <p:pic>
        <p:nvPicPr>
          <p:cNvPr id="16" name="Picture 15" descr="A pair of white rectangular speech bubbles&#10;&#10;AI-generated content may be incorrect.">
            <a:extLst>
              <a:ext uri="{FF2B5EF4-FFF2-40B4-BE49-F238E27FC236}">
                <a16:creationId xmlns:a16="http://schemas.microsoft.com/office/drawing/2014/main" id="{204D26C2-0513-AC15-CC29-A6A2EE2E8C3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162800" y="1816100"/>
            <a:ext cx="2258358" cy="176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803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182D1E-3CE6-BA81-CEF4-9DB381EE8A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urple square with white dots&#10;&#10;AI-generated content may be incorrect.">
            <a:extLst>
              <a:ext uri="{FF2B5EF4-FFF2-40B4-BE49-F238E27FC236}">
                <a16:creationId xmlns:a16="http://schemas.microsoft.com/office/drawing/2014/main" id="{8508AF61-57B3-4AE3-BBDF-099918286DA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60"/>
            <a:ext cx="12194242" cy="68567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92B3ECD-332B-9E43-7712-3B8C6E3248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2520"/>
            <a:ext cx="12192001" cy="6855480"/>
          </a:xfrm>
          <a:prstGeom prst="rect">
            <a:avLst/>
          </a:prstGeom>
        </p:spPr>
      </p:pic>
      <p:pic>
        <p:nvPicPr>
          <p:cNvPr id="40" name="Picture 39" descr="A black background with musical notes&#10;&#10;AI-generated content may be incorrect.">
            <a:extLst>
              <a:ext uri="{FF2B5EF4-FFF2-40B4-BE49-F238E27FC236}">
                <a16:creationId xmlns:a16="http://schemas.microsoft.com/office/drawing/2014/main" id="{8260C2D0-CDDF-875B-B65D-4BACBD46E41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33900" y="2135027"/>
            <a:ext cx="805605" cy="1077443"/>
          </a:xfrm>
          <a:prstGeom prst="rect">
            <a:avLst/>
          </a:prstGeom>
        </p:spPr>
      </p:pic>
      <p:pic>
        <p:nvPicPr>
          <p:cNvPr id="41" name="Picture 40" descr="A black background with musical notes&#10;&#10;AI-generated content may be incorrect.">
            <a:extLst>
              <a:ext uri="{FF2B5EF4-FFF2-40B4-BE49-F238E27FC236}">
                <a16:creationId xmlns:a16="http://schemas.microsoft.com/office/drawing/2014/main" id="{A8834E5F-A94D-ED24-7473-5BFBC5B13DA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80438" y="1805622"/>
            <a:ext cx="788126" cy="88677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C21FA6C-8D7F-210A-1326-FCD57CEF2846}"/>
              </a:ext>
            </a:extLst>
          </p:cNvPr>
          <p:cNvSpPr txBox="1"/>
          <p:nvPr/>
        </p:nvSpPr>
        <p:spPr>
          <a:xfrm>
            <a:off x="-2244" y="909212"/>
            <a:ext cx="12191999" cy="423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12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Tina asks the voice assistant to play her favourite song.</a:t>
            </a:r>
          </a:p>
        </p:txBody>
      </p:sp>
      <p:pic>
        <p:nvPicPr>
          <p:cNvPr id="8" name="Picture 7" descr="A blue cylinder on a black background&#10;&#10;AI-generated content may be incorrect.">
            <a:extLst>
              <a:ext uri="{FF2B5EF4-FFF2-40B4-BE49-F238E27FC236}">
                <a16:creationId xmlns:a16="http://schemas.microsoft.com/office/drawing/2014/main" id="{D83D8AC0-13FC-9A40-0E61-DA1ADA1F3D3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876800" y="2239096"/>
            <a:ext cx="2463800" cy="3107603"/>
          </a:xfrm>
          <a:prstGeom prst="rect">
            <a:avLst/>
          </a:prstGeom>
        </p:spPr>
      </p:pic>
      <p:pic>
        <p:nvPicPr>
          <p:cNvPr id="37" name="Picture 36" descr="A black background with musical notes&#10;&#10;AI-generated content may be incorrect.">
            <a:extLst>
              <a:ext uri="{FF2B5EF4-FFF2-40B4-BE49-F238E27FC236}">
                <a16:creationId xmlns:a16="http://schemas.microsoft.com/office/drawing/2014/main" id="{59D4FB32-2FD1-0795-D245-61E5D842744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086253" y="3177497"/>
            <a:ext cx="635788" cy="985639"/>
          </a:xfrm>
          <a:prstGeom prst="rect">
            <a:avLst/>
          </a:prstGeom>
        </p:spPr>
      </p:pic>
      <p:pic>
        <p:nvPicPr>
          <p:cNvPr id="38" name="Picture 37" descr="A black background with musical notes&#10;&#10;AI-generated content may be incorrect.">
            <a:extLst>
              <a:ext uri="{FF2B5EF4-FFF2-40B4-BE49-F238E27FC236}">
                <a16:creationId xmlns:a16="http://schemas.microsoft.com/office/drawing/2014/main" id="{8532A8EB-2CE8-23CF-503F-CB1B8D92961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44661" y="4163136"/>
            <a:ext cx="364840" cy="982913"/>
          </a:xfrm>
          <a:prstGeom prst="rect">
            <a:avLst/>
          </a:prstGeom>
        </p:spPr>
      </p:pic>
      <p:pic>
        <p:nvPicPr>
          <p:cNvPr id="39" name="Picture 38" descr="A black background with musical notes&#10;&#10;AI-generated content may be incorrect.">
            <a:extLst>
              <a:ext uri="{FF2B5EF4-FFF2-40B4-BE49-F238E27FC236}">
                <a16:creationId xmlns:a16="http://schemas.microsoft.com/office/drawing/2014/main" id="{F65F34E9-5933-7283-BDE3-7E42BD2A2CB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19300" y="2508653"/>
            <a:ext cx="1404962" cy="1077444"/>
          </a:xfrm>
          <a:prstGeom prst="rect">
            <a:avLst/>
          </a:prstGeom>
        </p:spPr>
      </p:pic>
      <p:pic>
        <p:nvPicPr>
          <p:cNvPr id="42" name="Picture 41" descr="A black background with musical notes&#10;&#10;AI-generated content may be incorrect.">
            <a:extLst>
              <a:ext uri="{FF2B5EF4-FFF2-40B4-BE49-F238E27FC236}">
                <a16:creationId xmlns:a16="http://schemas.microsoft.com/office/drawing/2014/main" id="{67CAAD9B-9EA3-7234-C724-EBB9537CF9A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741560" y="2946229"/>
            <a:ext cx="1306286" cy="985638"/>
          </a:xfrm>
          <a:prstGeom prst="rect">
            <a:avLst/>
          </a:prstGeom>
        </p:spPr>
      </p:pic>
      <p:pic>
        <p:nvPicPr>
          <p:cNvPr id="43" name="Picture 42" descr="A black background with musical notes&#10;&#10;AI-generated content may be incorrect.">
            <a:extLst>
              <a:ext uri="{FF2B5EF4-FFF2-40B4-BE49-F238E27FC236}">
                <a16:creationId xmlns:a16="http://schemas.microsoft.com/office/drawing/2014/main" id="{9467AB03-D91E-F933-AB84-F831D58074B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174376" y="2213187"/>
            <a:ext cx="431012" cy="985638"/>
          </a:xfrm>
          <a:prstGeom prst="rect">
            <a:avLst/>
          </a:prstGeom>
        </p:spPr>
      </p:pic>
      <p:pic>
        <p:nvPicPr>
          <p:cNvPr id="44" name="Picture 43" descr="A black background with musical notes&#10;&#10;AI-generated content may be incorrect.">
            <a:extLst>
              <a:ext uri="{FF2B5EF4-FFF2-40B4-BE49-F238E27FC236}">
                <a16:creationId xmlns:a16="http://schemas.microsoft.com/office/drawing/2014/main" id="{E5CF70B3-4942-4087-9560-479FB058D77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533386" y="2692400"/>
            <a:ext cx="1112517" cy="985637"/>
          </a:xfrm>
          <a:prstGeom prst="rect">
            <a:avLst/>
          </a:prstGeom>
        </p:spPr>
      </p:pic>
      <p:pic>
        <p:nvPicPr>
          <p:cNvPr id="45" name="Picture 44" descr="A black background with musical notes&#10;&#10;AI-generated content may be incorrect.">
            <a:extLst>
              <a:ext uri="{FF2B5EF4-FFF2-40B4-BE49-F238E27FC236}">
                <a16:creationId xmlns:a16="http://schemas.microsoft.com/office/drawing/2014/main" id="{E14B2674-28C8-A2E6-C7E1-8EE01DAC2C4A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573773" y="3881083"/>
            <a:ext cx="903512" cy="985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470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" presetClass="emph" presetSubtype="0" repeatCount="indefinite" accel="50000" autoRev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Scale p14:bounceEnd="50000">
                                          <p:cBhvr>
                                            <p:cTn id="6" dur="1000" fill="hold"/>
                                            <p:tgtEl>
                                              <p:spTgt spid="38"/>
                                            </p:tgtEl>
                                          </p:cBhvr>
                                          <p:by x="50000" y="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" presetID="6" presetClass="emph" presetSubtype="0" repeatCount="indefinite" accel="50000" autoRev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Scale p14:bounceEnd="50000">
                                          <p:cBhvr>
                                            <p:cTn id="8" dur="1000" fill="hold"/>
                                            <p:tgtEl>
                                              <p:spTgt spid="40"/>
                                            </p:tgtEl>
                                          </p:cBhvr>
                                          <p:by x="50000" y="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" presetID="6" presetClass="emph" presetSubtype="0" repeatCount="indefinite" accel="50000" autoRev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Scale p14:bounceEnd="50000">
                                          <p:cBhvr>
                                            <p:cTn id="10" dur="1000" fill="hold"/>
                                            <p:tgtEl>
                                              <p:spTgt spid="43"/>
                                            </p:tgtEl>
                                          </p:cBhvr>
                                          <p:by x="50000" y="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" presetID="6" presetClass="emph" presetSubtype="0" repeatCount="indefinite" accel="50000" autoRev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Scale p14:bounceEnd="50000">
                                          <p:cBhvr>
                                            <p:cTn id="12" dur="1000" fill="hold"/>
                                            <p:tgtEl>
                                              <p:spTgt spid="41"/>
                                            </p:tgtEl>
                                          </p:cBhvr>
                                          <p:by x="50000" y="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3" presetID="6" presetClass="emph" presetSubtype="0" repeatCount="indefinite" accel="50000" autoRev="1" fill="hold" nodeType="withEffect" p14:presetBounceEnd="50000">
                                      <p:stCondLst>
                                        <p:cond delay="100"/>
                                      </p:stCondLst>
                                      <p:childTnLst>
                                        <p:animScale p14:bounceEnd="50000">
                                          <p:cBhvr>
                                            <p:cTn id="14" dur="1000" fill="hold"/>
                                            <p:tgtEl>
                                              <p:spTgt spid="37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5" presetID="6" presetClass="emph" presetSubtype="0" repeatCount="indefinite" accel="50000" autoRev="1" fill="hold" nodeType="withEffect" p14:presetBounceEnd="50000">
                                      <p:stCondLst>
                                        <p:cond delay="100"/>
                                      </p:stCondLst>
                                      <p:childTnLst>
                                        <p:animScale p14:bounceEnd="50000">
                                          <p:cBhvr>
                                            <p:cTn id="16" dur="1000" fill="hold"/>
                                            <p:tgtEl>
                                              <p:spTgt spid="45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7" presetID="6" presetClass="emph" presetSubtype="0" repeatCount="indefinite" accel="50000" autoRev="1" fill="hold" nodeType="withEffect" p14:presetBounceEnd="50000">
                                      <p:stCondLst>
                                        <p:cond delay="100"/>
                                      </p:stCondLst>
                                      <p:childTnLst>
                                        <p:animScale p14:bounceEnd="50000">
                                          <p:cBhvr>
                                            <p:cTn id="18" dur="1000" fill="hold"/>
                                            <p:tgtEl>
                                              <p:spTgt spid="39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" presetID="6" presetClass="emph" presetSubtype="0" repeatCount="indefinite" accel="50000" autoRev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Scale p14:bounceEnd="50000">
                                          <p:cBhvr>
                                            <p:cTn id="20" dur="1000" fill="hold"/>
                                            <p:tgtEl>
                                              <p:spTgt spid="42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1" presetID="6" presetClass="emph" presetSubtype="0" repeatCount="indefinite" accel="50000" autoRev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Scale p14:bounceEnd="50000">
                                          <p:cBhvr>
                                            <p:cTn id="22" dur="1000" fill="hold"/>
                                            <p:tgtEl>
                                              <p:spTgt spid="44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" presetClass="emph" presetSubtype="0" repeatCount="indefinite" accel="50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6" dur="1000" fill="hold"/>
                                            <p:tgtEl>
                                              <p:spTgt spid="38"/>
                                            </p:tgtEl>
                                          </p:cBhvr>
                                          <p:by x="50000" y="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" presetID="6" presetClass="emph" presetSubtype="0" repeatCount="indefinite" accel="50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8" dur="1000" fill="hold"/>
                                            <p:tgtEl>
                                              <p:spTgt spid="40"/>
                                            </p:tgtEl>
                                          </p:cBhvr>
                                          <p:by x="50000" y="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" presetID="6" presetClass="emph" presetSubtype="0" repeatCount="indefinite" accel="50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0" dur="1000" fill="hold"/>
                                            <p:tgtEl>
                                              <p:spTgt spid="43"/>
                                            </p:tgtEl>
                                          </p:cBhvr>
                                          <p:by x="50000" y="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" presetID="6" presetClass="emph" presetSubtype="0" repeatCount="indefinite" accel="50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2" dur="1000" fill="hold"/>
                                            <p:tgtEl>
                                              <p:spTgt spid="41"/>
                                            </p:tgtEl>
                                          </p:cBhvr>
                                          <p:by x="50000" y="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3" presetID="6" presetClass="emph" presetSubtype="0" repeatCount="indefinite" accel="50000" autoRev="1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Scale>
                                          <p:cBhvr>
                                            <p:cTn id="14" dur="1000" fill="hold"/>
                                            <p:tgtEl>
                                              <p:spTgt spid="37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5" presetID="6" presetClass="emph" presetSubtype="0" repeatCount="indefinite" accel="50000" autoRev="1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Scale>
                                          <p:cBhvr>
                                            <p:cTn id="16" dur="1000" fill="hold"/>
                                            <p:tgtEl>
                                              <p:spTgt spid="45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7" presetID="6" presetClass="emph" presetSubtype="0" repeatCount="indefinite" accel="50000" autoRev="1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Scale>
                                          <p:cBhvr>
                                            <p:cTn id="18" dur="1000" fill="hold"/>
                                            <p:tgtEl>
                                              <p:spTgt spid="39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" presetID="6" presetClass="emph" presetSubtype="0" repeatCount="indefinite" accel="50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20" dur="1000" fill="hold"/>
                                            <p:tgtEl>
                                              <p:spTgt spid="42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1" presetID="6" presetClass="emph" presetSubtype="0" repeatCount="indefinite" accel="50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22" dur="1000" fill="hold"/>
                                            <p:tgtEl>
                                              <p:spTgt spid="44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A0FC7E-58BA-C8AE-8640-16BEB5B8D7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urple square with white dots&#10;&#10;AI-generated content may be incorrect.">
            <a:extLst>
              <a:ext uri="{FF2B5EF4-FFF2-40B4-BE49-F238E27FC236}">
                <a16:creationId xmlns:a16="http://schemas.microsoft.com/office/drawing/2014/main" id="{08755E50-BC5E-A58F-96A1-02C2EEF71D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59"/>
            <a:ext cx="12192000" cy="685547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9190AC5-5DDD-FD26-6733-ADF76A3337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2520"/>
            <a:ext cx="12192001" cy="6855480"/>
          </a:xfrm>
          <a:prstGeom prst="rect">
            <a:avLst/>
          </a:prstGeom>
        </p:spPr>
      </p:pic>
      <p:pic>
        <p:nvPicPr>
          <p:cNvPr id="17" name="Picture 16" descr="A group of people in a line&#10;&#10;AI-generated content may be incorrect.">
            <a:extLst>
              <a:ext uri="{FF2B5EF4-FFF2-40B4-BE49-F238E27FC236}">
                <a16:creationId xmlns:a16="http://schemas.microsoft.com/office/drawing/2014/main" id="{99B33ED0-BD76-598C-6BA6-1D023CB8F9B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20800" y="3488710"/>
            <a:ext cx="9575800" cy="27215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CCB63D7-FFBF-7D17-42B1-28E668490070}"/>
              </a:ext>
            </a:extLst>
          </p:cNvPr>
          <p:cNvSpPr txBox="1"/>
          <p:nvPr/>
        </p:nvSpPr>
        <p:spPr>
          <a:xfrm>
            <a:off x="-2244" y="909212"/>
            <a:ext cx="12191999" cy="423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12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Trusted adults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432BEEE3-C4EA-BF37-9DE3-88370245D025}"/>
              </a:ext>
            </a:extLst>
          </p:cNvPr>
          <p:cNvGrpSpPr/>
          <p:nvPr/>
        </p:nvGrpSpPr>
        <p:grpSpPr>
          <a:xfrm>
            <a:off x="8322733" y="2249666"/>
            <a:ext cx="2023533" cy="1802314"/>
            <a:chOff x="8322733" y="2249666"/>
            <a:chExt cx="2023533" cy="1802314"/>
          </a:xfrm>
        </p:grpSpPr>
        <p:pic>
          <p:nvPicPr>
            <p:cNvPr id="22" name="Picture 21" descr="A row of white rectangular speech bubbles&#10;&#10;AI-generated content may be incorrect.">
              <a:extLst>
                <a:ext uri="{FF2B5EF4-FFF2-40B4-BE49-F238E27FC236}">
                  <a16:creationId xmlns:a16="http://schemas.microsoft.com/office/drawing/2014/main" id="{1A81ED2D-85E2-2B5B-921C-BA3A2B4A476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8345877" y="2249666"/>
              <a:ext cx="1996158" cy="1802314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3BFE0F0-D956-2A09-B2AB-49E7043762B7}"/>
                </a:ext>
              </a:extLst>
            </p:cNvPr>
            <p:cNvSpPr txBox="1"/>
            <p:nvPr/>
          </p:nvSpPr>
          <p:spPr>
            <a:xfrm>
              <a:off x="8322733" y="2805740"/>
              <a:ext cx="2023533" cy="4185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12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Step-Mum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F3A3150F-B5A6-BD05-78BB-15498920C366}"/>
              </a:ext>
            </a:extLst>
          </p:cNvPr>
          <p:cNvGrpSpPr/>
          <p:nvPr/>
        </p:nvGrpSpPr>
        <p:grpSpPr>
          <a:xfrm>
            <a:off x="6345766" y="2248825"/>
            <a:ext cx="2023533" cy="1802314"/>
            <a:chOff x="6345766" y="2248825"/>
            <a:chExt cx="2023533" cy="1802314"/>
          </a:xfrm>
        </p:grpSpPr>
        <p:pic>
          <p:nvPicPr>
            <p:cNvPr id="21" name="Picture 20" descr="A row of white rectangular speech bubbles&#10;&#10;AI-generated content may be incorrect.">
              <a:extLst>
                <a:ext uri="{FF2B5EF4-FFF2-40B4-BE49-F238E27FC236}">
                  <a16:creationId xmlns:a16="http://schemas.microsoft.com/office/drawing/2014/main" id="{3C333D3B-DA32-7A37-19CC-C606E106642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6364679" y="2248825"/>
              <a:ext cx="1953824" cy="1802314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7ADC7F7-2975-5A56-8094-452B1120E1AA}"/>
                </a:ext>
              </a:extLst>
            </p:cNvPr>
            <p:cNvSpPr txBox="1"/>
            <p:nvPr/>
          </p:nvSpPr>
          <p:spPr>
            <a:xfrm>
              <a:off x="6345766" y="3000474"/>
              <a:ext cx="2023533" cy="4185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12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Dad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85337331-5AD4-12B5-47CC-6C11F43EE455}"/>
              </a:ext>
            </a:extLst>
          </p:cNvPr>
          <p:cNvGrpSpPr/>
          <p:nvPr/>
        </p:nvGrpSpPr>
        <p:grpSpPr>
          <a:xfrm>
            <a:off x="2408763" y="2248825"/>
            <a:ext cx="2023533" cy="1802314"/>
            <a:chOff x="2408763" y="2248825"/>
            <a:chExt cx="2023533" cy="1802314"/>
          </a:xfrm>
        </p:grpSpPr>
        <p:pic>
          <p:nvPicPr>
            <p:cNvPr id="19" name="Picture 18" descr="A row of white rectangular speech bubbles&#10;&#10;AI-generated content may be incorrect.">
              <a:extLst>
                <a:ext uri="{FF2B5EF4-FFF2-40B4-BE49-F238E27FC236}">
                  <a16:creationId xmlns:a16="http://schemas.microsoft.com/office/drawing/2014/main" id="{8D8C34B0-945D-4B84-D68F-D6D231C6972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2457578" y="2248825"/>
              <a:ext cx="1940849" cy="1802314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34847D6-8569-E186-DC72-F3450C79A01E}"/>
                </a:ext>
              </a:extLst>
            </p:cNvPr>
            <p:cNvSpPr txBox="1"/>
            <p:nvPr/>
          </p:nvSpPr>
          <p:spPr>
            <a:xfrm>
              <a:off x="2408763" y="2721268"/>
              <a:ext cx="2023533" cy="4185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12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Aunt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F329B087-9B98-FAF8-A3C0-D3E637082260}"/>
              </a:ext>
            </a:extLst>
          </p:cNvPr>
          <p:cNvGrpSpPr/>
          <p:nvPr/>
        </p:nvGrpSpPr>
        <p:grpSpPr>
          <a:xfrm>
            <a:off x="4389961" y="2248825"/>
            <a:ext cx="2023533" cy="1802314"/>
            <a:chOff x="4389961" y="2248825"/>
            <a:chExt cx="2023533" cy="1802314"/>
          </a:xfrm>
        </p:grpSpPr>
        <p:pic>
          <p:nvPicPr>
            <p:cNvPr id="20" name="Picture 19" descr="A row of white rectangular speech bubbles&#10;&#10;AI-generated content may be incorrect.">
              <a:extLst>
                <a:ext uri="{FF2B5EF4-FFF2-40B4-BE49-F238E27FC236}">
                  <a16:creationId xmlns:a16="http://schemas.microsoft.com/office/drawing/2014/main" id="{E7A067F9-A40B-A5DE-B318-E04B0AF2E2E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432296" y="2248825"/>
              <a:ext cx="1955805" cy="1802314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752B56B-CC9D-D0A3-0A45-34C03ED3A1E0}"/>
                </a:ext>
              </a:extLst>
            </p:cNvPr>
            <p:cNvSpPr txBox="1"/>
            <p:nvPr/>
          </p:nvSpPr>
          <p:spPr>
            <a:xfrm>
              <a:off x="4389961" y="2873667"/>
              <a:ext cx="2023533" cy="4185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12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Uncle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3B76F0D-4264-7D5E-D025-B4DBDD230E5A}"/>
              </a:ext>
            </a:extLst>
          </p:cNvPr>
          <p:cNvGrpSpPr/>
          <p:nvPr/>
        </p:nvGrpSpPr>
        <p:grpSpPr>
          <a:xfrm>
            <a:off x="7945966" y="1279790"/>
            <a:ext cx="1960033" cy="1700783"/>
            <a:chOff x="7945966" y="1279790"/>
            <a:chExt cx="1960033" cy="1700783"/>
          </a:xfrm>
        </p:grpSpPr>
        <p:pic>
          <p:nvPicPr>
            <p:cNvPr id="28" name="Picture 27" descr="A row of white rectangular speech bubbles&#10;&#10;AI-generated content may be incorrect.">
              <a:extLst>
                <a:ext uri="{FF2B5EF4-FFF2-40B4-BE49-F238E27FC236}">
                  <a16:creationId xmlns:a16="http://schemas.microsoft.com/office/drawing/2014/main" id="{FF7884B2-2268-0E06-97BE-B21C0C7C399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945966" y="1279790"/>
              <a:ext cx="1960033" cy="1700783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17CAFA5-F1A3-6341-7069-5F13E13EF2AE}"/>
                </a:ext>
              </a:extLst>
            </p:cNvPr>
            <p:cNvSpPr txBox="1"/>
            <p:nvPr/>
          </p:nvSpPr>
          <p:spPr>
            <a:xfrm>
              <a:off x="8153400" y="1874410"/>
              <a:ext cx="1581021" cy="4231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12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Mum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4B6273BD-2AE5-8292-C1EB-4252A518CEA2}"/>
              </a:ext>
            </a:extLst>
          </p:cNvPr>
          <p:cNvGrpSpPr/>
          <p:nvPr/>
        </p:nvGrpSpPr>
        <p:grpSpPr>
          <a:xfrm>
            <a:off x="3831163" y="1279790"/>
            <a:ext cx="2023533" cy="1700783"/>
            <a:chOff x="3831163" y="1279790"/>
            <a:chExt cx="2023533" cy="1700783"/>
          </a:xfrm>
        </p:grpSpPr>
        <p:pic>
          <p:nvPicPr>
            <p:cNvPr id="26" name="Picture 25" descr="A row of white rectangular speech bubbles&#10;&#10;AI-generated content may be incorrect.">
              <a:extLst>
                <a:ext uri="{FF2B5EF4-FFF2-40B4-BE49-F238E27FC236}">
                  <a16:creationId xmlns:a16="http://schemas.microsoft.com/office/drawing/2014/main" id="{4A112049-7576-CA9F-2512-5A8ABE99BE2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3835396" y="1279790"/>
              <a:ext cx="1993901" cy="1700783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07138BA-BBC3-F164-46C3-A1A982A19993}"/>
                </a:ext>
              </a:extLst>
            </p:cNvPr>
            <p:cNvSpPr txBox="1"/>
            <p:nvPr/>
          </p:nvSpPr>
          <p:spPr>
            <a:xfrm>
              <a:off x="3831163" y="1874407"/>
              <a:ext cx="2023533" cy="4185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12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Teacher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6309C079-B241-A128-8FAD-6C46A6630A16}"/>
              </a:ext>
            </a:extLst>
          </p:cNvPr>
          <p:cNvGrpSpPr/>
          <p:nvPr/>
        </p:nvGrpSpPr>
        <p:grpSpPr>
          <a:xfrm>
            <a:off x="1845734" y="1279790"/>
            <a:ext cx="2027764" cy="1700783"/>
            <a:chOff x="1845734" y="1279790"/>
            <a:chExt cx="2027764" cy="1700783"/>
          </a:xfrm>
        </p:grpSpPr>
        <p:pic>
          <p:nvPicPr>
            <p:cNvPr id="24" name="Picture 23" descr="A row of white rectangular speech bubbles&#10;&#10;AI-generated content may be incorrect.">
              <a:extLst>
                <a:ext uri="{FF2B5EF4-FFF2-40B4-BE49-F238E27FC236}">
                  <a16:creationId xmlns:a16="http://schemas.microsoft.com/office/drawing/2014/main" id="{0C1F2550-1D8A-9F84-8B07-B7CDC8C77C7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845734" y="1279790"/>
              <a:ext cx="1981198" cy="1700783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B4947D7-B4E1-102D-7EA1-70E1269FE48F}"/>
                </a:ext>
              </a:extLst>
            </p:cNvPr>
            <p:cNvSpPr txBox="1"/>
            <p:nvPr/>
          </p:nvSpPr>
          <p:spPr>
            <a:xfrm>
              <a:off x="1849965" y="1830249"/>
              <a:ext cx="2023533" cy="4185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12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Step-Dad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7D534225-A918-5255-212B-CD6251DC3A26}"/>
              </a:ext>
            </a:extLst>
          </p:cNvPr>
          <p:cNvGrpSpPr/>
          <p:nvPr/>
        </p:nvGrpSpPr>
        <p:grpSpPr>
          <a:xfrm>
            <a:off x="5888565" y="1279790"/>
            <a:ext cx="2023533" cy="1700783"/>
            <a:chOff x="5888565" y="1279790"/>
            <a:chExt cx="2023533" cy="1700783"/>
          </a:xfrm>
        </p:grpSpPr>
        <p:pic>
          <p:nvPicPr>
            <p:cNvPr id="41" name="Picture 40" descr="A row of white rectangular speech bubbles&#10;&#10;AI-generated content may be incorrect.">
              <a:extLst>
                <a:ext uri="{FF2B5EF4-FFF2-40B4-BE49-F238E27FC236}">
                  <a16:creationId xmlns:a16="http://schemas.microsoft.com/office/drawing/2014/main" id="{D552475F-62FB-0CF6-D90D-AC170E4C041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5926664" y="1279790"/>
              <a:ext cx="1960034" cy="1700783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8524B63A-D292-13BC-3DE7-40E29A8A6983}"/>
                </a:ext>
              </a:extLst>
            </p:cNvPr>
            <p:cNvSpPr txBox="1"/>
            <p:nvPr/>
          </p:nvSpPr>
          <p:spPr>
            <a:xfrm>
              <a:off x="5888565" y="1755874"/>
              <a:ext cx="2023533" cy="4185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12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Carer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87471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9309CD-3CC6-EB3E-A6AE-F5843111BE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surface with a yellow background&#10;&#10;AI-generated content may be incorrect.">
            <a:extLst>
              <a:ext uri="{FF2B5EF4-FFF2-40B4-BE49-F238E27FC236}">
                <a16:creationId xmlns:a16="http://schemas.microsoft.com/office/drawing/2014/main" id="{360F92C0-5025-2CF2-4FAD-DDE3AE04A5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60"/>
            <a:ext cx="12193200" cy="6856154"/>
          </a:xfrm>
          <a:prstGeom prst="rect">
            <a:avLst/>
          </a:prstGeom>
        </p:spPr>
      </p:pic>
      <p:pic>
        <p:nvPicPr>
          <p:cNvPr id="6" name="Picture 5" descr="A blue rectangular object with black edges&#10;&#10;AI-generated content may be incorrect.">
            <a:extLst>
              <a:ext uri="{FF2B5EF4-FFF2-40B4-BE49-F238E27FC236}">
                <a16:creationId xmlns:a16="http://schemas.microsoft.com/office/drawing/2014/main" id="{631F65C1-F3D5-66E6-92E3-EE66DD4BDD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1260"/>
            <a:ext cx="12192001" cy="685548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4141473-F804-9AEC-D5F1-DBD43EB333C4}"/>
              </a:ext>
            </a:extLst>
          </p:cNvPr>
          <p:cNvSpPr txBox="1"/>
          <p:nvPr/>
        </p:nvSpPr>
        <p:spPr>
          <a:xfrm>
            <a:off x="0" y="5734378"/>
            <a:ext cx="1219199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9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Roo’s new friend sets an alarm for dad in the morning. </a:t>
            </a:r>
          </a:p>
          <a:p>
            <a:pPr algn="ctr"/>
            <a:r>
              <a:rPr lang="en-GB" sz="229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They help dad wake up.</a:t>
            </a:r>
          </a:p>
        </p:txBody>
      </p:sp>
      <p:pic>
        <p:nvPicPr>
          <p:cNvPr id="10" name="Picture 9" descr="A black and white image of a curved line&#10;&#10;AI-generated content may be incorrect.">
            <a:extLst>
              <a:ext uri="{FF2B5EF4-FFF2-40B4-BE49-F238E27FC236}">
                <a16:creationId xmlns:a16="http://schemas.microsoft.com/office/drawing/2014/main" id="{B041A61D-8A77-6606-4A6C-206E06D718D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1260"/>
            <a:ext cx="12192001" cy="6855480"/>
          </a:xfrm>
          <a:prstGeom prst="rect">
            <a:avLst/>
          </a:prstGeom>
        </p:spPr>
      </p:pic>
      <p:pic>
        <p:nvPicPr>
          <p:cNvPr id="8" name="Picture 7" descr="A cartoon of a child&#10;&#10;AI-generated content may be incorrect.">
            <a:extLst>
              <a:ext uri="{FF2B5EF4-FFF2-40B4-BE49-F238E27FC236}">
                <a16:creationId xmlns:a16="http://schemas.microsoft.com/office/drawing/2014/main" id="{4D41CFC4-B55F-D841-092E-9E8D23F1AD0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820194" y="2312126"/>
            <a:ext cx="2586446" cy="3226526"/>
          </a:xfrm>
          <a:prstGeom prst="rect">
            <a:avLst/>
          </a:prstGeom>
        </p:spPr>
      </p:pic>
      <p:pic>
        <p:nvPicPr>
          <p:cNvPr id="12" name="Picture 11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626567BC-2CDB-E826-9003-50238213C26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05394" y="3213463"/>
            <a:ext cx="1737360" cy="1711234"/>
          </a:xfrm>
          <a:prstGeom prst="rect">
            <a:avLst/>
          </a:prstGeom>
        </p:spPr>
      </p:pic>
      <p:pic>
        <p:nvPicPr>
          <p:cNvPr id="13" name="Picture 12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CFD151E8-15D4-AD42-76C6-B7CDFBB96D8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692640" y="613954"/>
            <a:ext cx="1606731" cy="1698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761268"/>
      </p:ext>
    </p:extLst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7ED2B2-0A03-3221-A225-B2043FFEDA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urple square with white dots&#10;&#10;AI-generated content may be incorrect.">
            <a:extLst>
              <a:ext uri="{FF2B5EF4-FFF2-40B4-BE49-F238E27FC236}">
                <a16:creationId xmlns:a16="http://schemas.microsoft.com/office/drawing/2014/main" id="{16F4A5F8-8B28-A6BA-DBFE-39DD6DFE151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59"/>
            <a:ext cx="12192000" cy="685547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4D0E371-45EB-4888-741F-E5106FBC12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2520"/>
            <a:ext cx="12192001" cy="685548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E459D89-BE3C-58B8-E9A3-A0185E9CAAB7}"/>
              </a:ext>
            </a:extLst>
          </p:cNvPr>
          <p:cNvSpPr txBox="1"/>
          <p:nvPr/>
        </p:nvSpPr>
        <p:spPr>
          <a:xfrm>
            <a:off x="-2244" y="909212"/>
            <a:ext cx="12191999" cy="74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12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Abeni tricks the voice assistant into saying a mean </a:t>
            </a:r>
            <a:br>
              <a:rPr lang="en-GB" sz="212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GB" sz="212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joke about her younger cousin Olu.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8944D4-63C6-6EFE-8892-207A1598AB1A}"/>
              </a:ext>
            </a:extLst>
          </p:cNvPr>
          <p:cNvSpPr txBox="1"/>
          <p:nvPr/>
        </p:nvSpPr>
        <p:spPr>
          <a:xfrm>
            <a:off x="1066615" y="6295786"/>
            <a:ext cx="1144861" cy="287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70" b="1" dirty="0">
                <a:solidFill>
                  <a:srgbClr val="D7AE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Extension</a:t>
            </a:r>
            <a:endParaRPr lang="en-GB" sz="1270" dirty="0">
              <a:solidFill>
                <a:srgbClr val="D7AE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" name="Picture 9" descr="A cartoon of a couple of people&#10;&#10;AI-generated content may be incorrect.">
            <a:extLst>
              <a:ext uri="{FF2B5EF4-FFF2-40B4-BE49-F238E27FC236}">
                <a16:creationId xmlns:a16="http://schemas.microsoft.com/office/drawing/2014/main" id="{593C58BC-EA3F-BA0E-3FA8-3A2D75B0F7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434856" y="3429000"/>
            <a:ext cx="1935125" cy="2791047"/>
          </a:xfrm>
          <a:prstGeom prst="rect">
            <a:avLst/>
          </a:prstGeom>
        </p:spPr>
      </p:pic>
      <p:pic>
        <p:nvPicPr>
          <p:cNvPr id="11" name="Picture 10" descr="A cartoon of a couple of people&#10;&#10;AI-generated content may be incorrect.">
            <a:extLst>
              <a:ext uri="{FF2B5EF4-FFF2-40B4-BE49-F238E27FC236}">
                <a16:creationId xmlns:a16="http://schemas.microsoft.com/office/drawing/2014/main" id="{71C2CCB8-C01D-1F1A-B770-485EF1F17D1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931888" y="3427738"/>
            <a:ext cx="1703178" cy="2791047"/>
          </a:xfrm>
          <a:prstGeom prst="rect">
            <a:avLst/>
          </a:prstGeom>
        </p:spPr>
      </p:pic>
      <p:pic>
        <p:nvPicPr>
          <p:cNvPr id="13" name="Picture 12" descr="A white rectangular object with a black background&#10;&#10;AI-generated content may be incorrect.">
            <a:extLst>
              <a:ext uri="{FF2B5EF4-FFF2-40B4-BE49-F238E27FC236}">
                <a16:creationId xmlns:a16="http://schemas.microsoft.com/office/drawing/2014/main" id="{92DE2E1F-52F3-4F2D-BE86-BF155C6C06A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29350" y="2214563"/>
            <a:ext cx="1592672" cy="1314450"/>
          </a:xfrm>
          <a:prstGeom prst="rect">
            <a:avLst/>
          </a:prstGeom>
        </p:spPr>
      </p:pic>
      <p:pic>
        <p:nvPicPr>
          <p:cNvPr id="15" name="Picture 14" descr="A black circle with a purple face and a black circle with a black background&#10;&#10;AI-generated content may be incorrect.">
            <a:extLst>
              <a:ext uri="{FF2B5EF4-FFF2-40B4-BE49-F238E27FC236}">
                <a16:creationId xmlns:a16="http://schemas.microsoft.com/office/drawing/2014/main" id="{050A0383-19A1-B736-6601-C7C27A00A19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500813" y="2371725"/>
            <a:ext cx="957262" cy="900113"/>
          </a:xfrm>
          <a:prstGeom prst="rect">
            <a:avLst/>
          </a:prstGeom>
        </p:spPr>
      </p:pic>
      <p:pic>
        <p:nvPicPr>
          <p:cNvPr id="16" name="Picture 15" descr="A black circle with a purple face and a black circle with a black background&#10;&#10;AI-generated content may be incorrect.">
            <a:extLst>
              <a:ext uri="{FF2B5EF4-FFF2-40B4-BE49-F238E27FC236}">
                <a16:creationId xmlns:a16="http://schemas.microsoft.com/office/drawing/2014/main" id="{5494887E-1A0E-8D04-740F-BD8E2384C74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057775" y="3529013"/>
            <a:ext cx="2085975" cy="2014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941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4DDC0B-2FF3-8F43-15D0-7CD816EB02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urple square with white dots&#10;&#10;AI-generated content may be incorrect.">
            <a:extLst>
              <a:ext uri="{FF2B5EF4-FFF2-40B4-BE49-F238E27FC236}">
                <a16:creationId xmlns:a16="http://schemas.microsoft.com/office/drawing/2014/main" id="{932012E9-E2F0-01D8-9BD8-4BAB54A672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60"/>
            <a:ext cx="12194242" cy="68567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A449534-2AB8-9C12-3A5D-A10F658F78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2520"/>
            <a:ext cx="12192001" cy="685548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0B09512-FA13-CA1F-7D14-65C2B2C4F04A}"/>
              </a:ext>
            </a:extLst>
          </p:cNvPr>
          <p:cNvSpPr txBox="1"/>
          <p:nvPr/>
        </p:nvSpPr>
        <p:spPr>
          <a:xfrm>
            <a:off x="-2244" y="909212"/>
            <a:ext cx="12191999" cy="418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12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Luis is struggling to find a fact for his homework.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2E848D-4547-FA11-0BC6-74E5013EF160}"/>
              </a:ext>
            </a:extLst>
          </p:cNvPr>
          <p:cNvSpPr txBox="1"/>
          <p:nvPr/>
        </p:nvSpPr>
        <p:spPr>
          <a:xfrm>
            <a:off x="1066615" y="6295786"/>
            <a:ext cx="1144861" cy="287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70" b="1" dirty="0">
                <a:solidFill>
                  <a:srgbClr val="D7AE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Extension</a:t>
            </a:r>
            <a:endParaRPr lang="en-GB" sz="1270" dirty="0">
              <a:solidFill>
                <a:srgbClr val="D7AE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801475-0736-2E6F-9109-BC2936601522}"/>
              </a:ext>
            </a:extLst>
          </p:cNvPr>
          <p:cNvSpPr txBox="1"/>
          <p:nvPr/>
        </p:nvSpPr>
        <p:spPr>
          <a:xfrm>
            <a:off x="-2244" y="1694824"/>
            <a:ext cx="12191999" cy="74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12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His nan asks their voice assistant to help him </a:t>
            </a:r>
            <a:br>
              <a:rPr lang="en-GB" sz="212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GB" sz="212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find the fact he needs.</a:t>
            </a:r>
          </a:p>
        </p:txBody>
      </p:sp>
      <p:pic>
        <p:nvPicPr>
          <p:cNvPr id="11" name="Picture 10" descr="A cartoon of two people&#10;&#10;AI-generated content may be incorrect.">
            <a:extLst>
              <a:ext uri="{FF2B5EF4-FFF2-40B4-BE49-F238E27FC236}">
                <a16:creationId xmlns:a16="http://schemas.microsoft.com/office/drawing/2014/main" id="{532DAFD9-EA0C-72FD-3E18-BEE56398616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85900" y="2806679"/>
            <a:ext cx="1714500" cy="3420310"/>
          </a:xfrm>
          <a:prstGeom prst="rect">
            <a:avLst/>
          </a:prstGeom>
        </p:spPr>
      </p:pic>
      <p:pic>
        <p:nvPicPr>
          <p:cNvPr id="12" name="Picture 11" descr="A cartoon of two people&#10;&#10;AI-generated content may be incorrect.">
            <a:extLst>
              <a:ext uri="{FF2B5EF4-FFF2-40B4-BE49-F238E27FC236}">
                <a16:creationId xmlns:a16="http://schemas.microsoft.com/office/drawing/2014/main" id="{24A73318-1B95-6C09-BF1E-DCF77F19B16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713694" y="2806679"/>
            <a:ext cx="1992406" cy="3420310"/>
          </a:xfrm>
          <a:prstGeom prst="rect">
            <a:avLst/>
          </a:prstGeom>
        </p:spPr>
      </p:pic>
      <p:pic>
        <p:nvPicPr>
          <p:cNvPr id="18" name="Picture 17" descr="A black circle with a question mark&#10;&#10;AI-generated content may be incorrect.">
            <a:extLst>
              <a:ext uri="{FF2B5EF4-FFF2-40B4-BE49-F238E27FC236}">
                <a16:creationId xmlns:a16="http://schemas.microsoft.com/office/drawing/2014/main" id="{2C1CFC39-70DD-F0E0-03FE-EE069FF2776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042646" y="3765176"/>
            <a:ext cx="2080397" cy="2003612"/>
          </a:xfrm>
          <a:prstGeom prst="rect">
            <a:avLst/>
          </a:prstGeom>
        </p:spPr>
      </p:pic>
      <p:pic>
        <p:nvPicPr>
          <p:cNvPr id="19" name="Picture 18" descr="A black circle with a question mark&#10;&#10;AI-generated content may be incorrect.">
            <a:extLst>
              <a:ext uri="{FF2B5EF4-FFF2-40B4-BE49-F238E27FC236}">
                <a16:creationId xmlns:a16="http://schemas.microsoft.com/office/drawing/2014/main" id="{C7A1318B-E1D1-0CD5-0BC0-158474C07C1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019365" y="2998694"/>
            <a:ext cx="1692084" cy="1210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554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44EC6B-D367-4F11-C7B5-6EEC08D495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urple square with white dots&#10;&#10;AI-generated content may be incorrect.">
            <a:extLst>
              <a:ext uri="{FF2B5EF4-FFF2-40B4-BE49-F238E27FC236}">
                <a16:creationId xmlns:a16="http://schemas.microsoft.com/office/drawing/2014/main" id="{E9687991-D417-78F6-F7A7-6DACE7BB71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60"/>
            <a:ext cx="12194242" cy="68567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C0B1EE7-B1A3-845F-F5F9-ABA54569EF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520"/>
            <a:ext cx="12192001" cy="685548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A80C57C-969E-948B-7863-2CC54126B466}"/>
              </a:ext>
            </a:extLst>
          </p:cNvPr>
          <p:cNvSpPr txBox="1"/>
          <p:nvPr/>
        </p:nvSpPr>
        <p:spPr>
          <a:xfrm>
            <a:off x="-2244" y="909212"/>
            <a:ext cx="12191999" cy="74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12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Hamza is with his younger brother Omar. </a:t>
            </a:r>
            <a:br>
              <a:rPr lang="en-GB" sz="212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GB" sz="212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Hamza asks the voice assistant to play a song.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1AC79A-10D2-8A62-D69E-02F1F99C5498}"/>
              </a:ext>
            </a:extLst>
          </p:cNvPr>
          <p:cNvSpPr txBox="1"/>
          <p:nvPr/>
        </p:nvSpPr>
        <p:spPr>
          <a:xfrm>
            <a:off x="1066615" y="6295786"/>
            <a:ext cx="1144861" cy="287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70" b="1" dirty="0">
                <a:solidFill>
                  <a:srgbClr val="D7AE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Extension</a:t>
            </a:r>
            <a:endParaRPr lang="en-GB" sz="1270" dirty="0">
              <a:solidFill>
                <a:srgbClr val="D7AE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7578E6-8F75-A25C-9226-9D3376A8C8A3}"/>
              </a:ext>
            </a:extLst>
          </p:cNvPr>
          <p:cNvSpPr txBox="1"/>
          <p:nvPr/>
        </p:nvSpPr>
        <p:spPr>
          <a:xfrm>
            <a:off x="-2244" y="1694824"/>
            <a:ext cx="12191999" cy="418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12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song has bad words in it.</a:t>
            </a:r>
          </a:p>
        </p:txBody>
      </p:sp>
      <p:pic>
        <p:nvPicPr>
          <p:cNvPr id="10" name="Picture 9" descr="A orange vase with white signs and notes&#10;&#10;AI-generated content may be incorrect.">
            <a:extLst>
              <a:ext uri="{FF2B5EF4-FFF2-40B4-BE49-F238E27FC236}">
                <a16:creationId xmlns:a16="http://schemas.microsoft.com/office/drawing/2014/main" id="{780AEE84-8147-43B0-817C-D19E71F79F0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921624" y="3765176"/>
            <a:ext cx="2306170" cy="2183612"/>
          </a:xfrm>
          <a:prstGeom prst="rect">
            <a:avLst/>
          </a:prstGeom>
        </p:spPr>
      </p:pic>
      <p:pic>
        <p:nvPicPr>
          <p:cNvPr id="11" name="Picture 10" descr="A orange vase with white signs and notes&#10;&#10;AI-generated content may be incorrect.">
            <a:extLst>
              <a:ext uri="{FF2B5EF4-FFF2-40B4-BE49-F238E27FC236}">
                <a16:creationId xmlns:a16="http://schemas.microsoft.com/office/drawing/2014/main" id="{897FE3DF-6852-3C76-947B-EB1F55DD313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630706" y="2234480"/>
            <a:ext cx="2160496" cy="1611679"/>
          </a:xfrm>
          <a:prstGeom prst="rect">
            <a:avLst/>
          </a:prstGeom>
        </p:spPr>
      </p:pic>
      <p:pic>
        <p:nvPicPr>
          <p:cNvPr id="12" name="Picture 11" descr="A orange vase with white signs and notes&#10;&#10;AI-generated content may be incorrect.">
            <a:extLst>
              <a:ext uri="{FF2B5EF4-FFF2-40B4-BE49-F238E27FC236}">
                <a16:creationId xmlns:a16="http://schemas.microsoft.com/office/drawing/2014/main" id="{3B85E5A6-385B-2966-67C0-FE21AE00476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31106" y="2806678"/>
            <a:ext cx="2160496" cy="161167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FB27F55-4349-7DA7-B28B-82737345853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63040" y="3621024"/>
            <a:ext cx="2042160" cy="261199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C1552B2-2A0B-3381-48D1-A23EFBFA120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862646" y="3621024"/>
            <a:ext cx="1815304" cy="2611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622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00"/>
                            </p:stCondLst>
                            <p:childTnLst>
                              <p:par>
                                <p:cTn id="16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00"/>
                            </p:stCondLst>
                            <p:childTnLst>
                              <p:par>
                                <p:cTn id="23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8524B4-AAE1-3173-9397-9D0B2D38DD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urple square with white dots&#10;&#10;AI-generated content may be incorrect.">
            <a:extLst>
              <a:ext uri="{FF2B5EF4-FFF2-40B4-BE49-F238E27FC236}">
                <a16:creationId xmlns:a16="http://schemas.microsoft.com/office/drawing/2014/main" id="{9C6EBD57-AF59-F01E-BFFC-B17C31C4B1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60"/>
            <a:ext cx="12194242" cy="68567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DA9287D-156F-BD05-CFB5-8571F4221E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2520"/>
            <a:ext cx="12192001" cy="685548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915D1AF-9F2A-69EC-7092-8B6637B9C6DC}"/>
              </a:ext>
            </a:extLst>
          </p:cNvPr>
          <p:cNvSpPr txBox="1"/>
          <p:nvPr/>
        </p:nvSpPr>
        <p:spPr>
          <a:xfrm>
            <a:off x="-2244" y="909212"/>
            <a:ext cx="12191999" cy="74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12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Grace and Ada are asking their voice </a:t>
            </a:r>
          </a:p>
          <a:p>
            <a:pPr algn="ctr"/>
            <a:r>
              <a:rPr lang="en-GB" sz="212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assistant to play videos for them.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80AA11-27E4-9FF9-6DC5-480D56AF50D2}"/>
              </a:ext>
            </a:extLst>
          </p:cNvPr>
          <p:cNvSpPr txBox="1"/>
          <p:nvPr/>
        </p:nvSpPr>
        <p:spPr>
          <a:xfrm>
            <a:off x="1066615" y="6295786"/>
            <a:ext cx="1144861" cy="287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70" b="1" dirty="0">
                <a:solidFill>
                  <a:srgbClr val="D7AE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Extension</a:t>
            </a:r>
            <a:endParaRPr lang="en-GB" sz="1270" dirty="0">
              <a:solidFill>
                <a:srgbClr val="D7AE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350CB1-7DF3-2017-C7B4-EB19D7589423}"/>
              </a:ext>
            </a:extLst>
          </p:cNvPr>
          <p:cNvSpPr txBox="1"/>
          <p:nvPr/>
        </p:nvSpPr>
        <p:spPr>
          <a:xfrm>
            <a:off x="-2244" y="1694824"/>
            <a:ext cx="12191999" cy="74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12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Grace asks it to play a video with lots of fighting in it. </a:t>
            </a:r>
            <a:br>
              <a:rPr lang="en-GB" sz="212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GB" sz="212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Ada didn’t want to see this type of video.</a:t>
            </a:r>
          </a:p>
        </p:txBody>
      </p:sp>
      <p:pic>
        <p:nvPicPr>
          <p:cNvPr id="9" name="Picture 8" descr="Cartoon girls with braids and a black background&#10;&#10;AI-generated content may be incorrect.">
            <a:extLst>
              <a:ext uri="{FF2B5EF4-FFF2-40B4-BE49-F238E27FC236}">
                <a16:creationId xmlns:a16="http://schemas.microsoft.com/office/drawing/2014/main" id="{07E81F24-6F68-7606-C154-A85D3843928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11569" y="3974122"/>
            <a:ext cx="1781908" cy="2321663"/>
          </a:xfrm>
          <a:prstGeom prst="rect">
            <a:avLst/>
          </a:prstGeom>
        </p:spPr>
      </p:pic>
      <p:pic>
        <p:nvPicPr>
          <p:cNvPr id="10" name="Picture 9" descr="Cartoon girls with braids and a black background&#10;&#10;AI-generated content may be incorrect.">
            <a:extLst>
              <a:ext uri="{FF2B5EF4-FFF2-40B4-BE49-F238E27FC236}">
                <a16:creationId xmlns:a16="http://schemas.microsoft.com/office/drawing/2014/main" id="{B045E58F-85D5-14F6-235E-EC34D701888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721969" y="3981324"/>
            <a:ext cx="1781908" cy="2321663"/>
          </a:xfrm>
          <a:prstGeom prst="rect">
            <a:avLst/>
          </a:prstGeom>
        </p:spPr>
      </p:pic>
      <p:pic>
        <p:nvPicPr>
          <p:cNvPr id="12" name="Picture 11" descr="A computer screen with a green screen&#10;&#10;AI-generated content may be incorrect.">
            <a:extLst>
              <a:ext uri="{FF2B5EF4-FFF2-40B4-BE49-F238E27FC236}">
                <a16:creationId xmlns:a16="http://schemas.microsoft.com/office/drawing/2014/main" id="{D58302F2-37AC-F9D5-AB27-7112794E224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414838" y="2814638"/>
            <a:ext cx="3414712" cy="3134150"/>
          </a:xfrm>
          <a:prstGeom prst="rect">
            <a:avLst/>
          </a:prstGeom>
        </p:spPr>
      </p:pic>
      <p:pic>
        <p:nvPicPr>
          <p:cNvPr id="16" name="Picture 15" descr="A yellow sun with a pair of boxing gloves on it&#10;&#10;AI-generated content may be incorrect.">
            <a:extLst>
              <a:ext uri="{FF2B5EF4-FFF2-40B4-BE49-F238E27FC236}">
                <a16:creationId xmlns:a16="http://schemas.microsoft.com/office/drawing/2014/main" id="{6E7F53B6-0BD6-1A03-A868-F480CC7F6C1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49800" y="3302000"/>
            <a:ext cx="2692400" cy="170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647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DCB05F-62BC-7625-09D7-BEE0C7CA15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urple square with white dots&#10;&#10;AI-generated content may be incorrect.">
            <a:extLst>
              <a:ext uri="{FF2B5EF4-FFF2-40B4-BE49-F238E27FC236}">
                <a16:creationId xmlns:a16="http://schemas.microsoft.com/office/drawing/2014/main" id="{2AB6FD75-4904-4A81-F2F6-AFA14A35B07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60"/>
            <a:ext cx="12194242" cy="68567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248C5C0-BC52-4407-2C65-2D2EFA1ECA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2520"/>
            <a:ext cx="12192001" cy="685548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09018AB-2737-2E66-0878-3C5CA91F29BD}"/>
              </a:ext>
            </a:extLst>
          </p:cNvPr>
          <p:cNvSpPr txBox="1"/>
          <p:nvPr/>
        </p:nvSpPr>
        <p:spPr>
          <a:xfrm>
            <a:off x="-2244" y="1269820"/>
            <a:ext cx="12191999" cy="74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12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Billy is feeling upset, so Ling decides to ask the voice </a:t>
            </a:r>
            <a:br>
              <a:rPr lang="en-GB" sz="212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GB" sz="212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assistant to tell some funny jokes.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885C60-88E3-7052-8A72-EFF38DF085C4}"/>
              </a:ext>
            </a:extLst>
          </p:cNvPr>
          <p:cNvSpPr txBox="1"/>
          <p:nvPr/>
        </p:nvSpPr>
        <p:spPr>
          <a:xfrm>
            <a:off x="1066615" y="6295786"/>
            <a:ext cx="1144861" cy="287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70" b="1" dirty="0">
                <a:solidFill>
                  <a:srgbClr val="D7AE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Extension</a:t>
            </a:r>
            <a:endParaRPr lang="en-GB" sz="1270" dirty="0">
              <a:solidFill>
                <a:srgbClr val="D7AE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" name="Picture 9" descr="A blue cylinder shaped object&#10;&#10;AI-generated content may be incorrect.">
            <a:extLst>
              <a:ext uri="{FF2B5EF4-FFF2-40B4-BE49-F238E27FC236}">
                <a16:creationId xmlns:a16="http://schemas.microsoft.com/office/drawing/2014/main" id="{C6AA725A-2CF3-07B8-C50F-93DA39EFDAE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1260"/>
            <a:ext cx="12189761" cy="6854220"/>
          </a:xfrm>
          <a:prstGeom prst="rect">
            <a:avLst/>
          </a:prstGeom>
        </p:spPr>
      </p:pic>
      <p:pic>
        <p:nvPicPr>
          <p:cNvPr id="11" name="Picture 10" descr="A blue cylinder on a black background&#10;&#10;AI-generated content may be incorrect.">
            <a:extLst>
              <a:ext uri="{FF2B5EF4-FFF2-40B4-BE49-F238E27FC236}">
                <a16:creationId xmlns:a16="http://schemas.microsoft.com/office/drawing/2014/main" id="{F2A4131B-4EE0-7B1C-5563-28A4728F279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876800" y="2739158"/>
            <a:ext cx="2463800" cy="3107603"/>
          </a:xfrm>
          <a:prstGeom prst="rect">
            <a:avLst/>
          </a:prstGeom>
        </p:spPr>
      </p:pic>
      <p:pic>
        <p:nvPicPr>
          <p:cNvPr id="18" name="Picture 17" descr="A white rectangular object with dots&#10;&#10;AI-generated content may be incorrect.">
            <a:extLst>
              <a:ext uri="{FF2B5EF4-FFF2-40B4-BE49-F238E27FC236}">
                <a16:creationId xmlns:a16="http://schemas.microsoft.com/office/drawing/2014/main" id="{F4E6AC3C-3B35-E3E1-B6B0-88E64820EF3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100039" y="2196790"/>
            <a:ext cx="2219093" cy="1784195"/>
          </a:xfrm>
          <a:prstGeom prst="rect">
            <a:avLst/>
          </a:prstGeom>
        </p:spPr>
      </p:pic>
      <p:pic>
        <p:nvPicPr>
          <p:cNvPr id="20" name="Picture 19" descr="A cartoon of two boys&#10;&#10;AI-generated content may be incorrect.">
            <a:extLst>
              <a:ext uri="{FF2B5EF4-FFF2-40B4-BE49-F238E27FC236}">
                <a16:creationId xmlns:a16="http://schemas.microsoft.com/office/drawing/2014/main" id="{1C589F24-28F6-1712-5D82-34EF2538607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05776" y="3557240"/>
            <a:ext cx="2103100" cy="2653990"/>
          </a:xfrm>
          <a:prstGeom prst="rect">
            <a:avLst/>
          </a:prstGeom>
        </p:spPr>
      </p:pic>
      <p:pic>
        <p:nvPicPr>
          <p:cNvPr id="21" name="Picture 20" descr="A cartoon of two boys&#10;&#10;AI-generated content may be incorrect.">
            <a:extLst>
              <a:ext uri="{FF2B5EF4-FFF2-40B4-BE49-F238E27FC236}">
                <a16:creationId xmlns:a16="http://schemas.microsoft.com/office/drawing/2014/main" id="{500704E6-9476-4F9E-DA14-79E200C6DE7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341112" y="3557240"/>
            <a:ext cx="2103100" cy="265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597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D7A06D-C2D0-977C-4C6E-B0185DE86D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surface with a yellow background&#10;&#10;AI-generated content may be incorrect.">
            <a:extLst>
              <a:ext uri="{FF2B5EF4-FFF2-40B4-BE49-F238E27FC236}">
                <a16:creationId xmlns:a16="http://schemas.microsoft.com/office/drawing/2014/main" id="{EB771392-4AB1-FC22-CFC9-E81597C473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60"/>
            <a:ext cx="12193200" cy="6856154"/>
          </a:xfrm>
          <a:prstGeom prst="rect">
            <a:avLst/>
          </a:prstGeom>
        </p:spPr>
      </p:pic>
      <p:pic>
        <p:nvPicPr>
          <p:cNvPr id="6" name="Picture 5" descr="A yellow rectangular object with black edges&#10;&#10;AI-generated content may be incorrect.">
            <a:extLst>
              <a:ext uri="{FF2B5EF4-FFF2-40B4-BE49-F238E27FC236}">
                <a16:creationId xmlns:a16="http://schemas.microsoft.com/office/drawing/2014/main" id="{5BC49C05-8C82-D122-C95E-0C9364EE60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1260"/>
            <a:ext cx="12192001" cy="685548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3BA9EDB-8216-9F55-6748-71E7BBEB93B0}"/>
              </a:ext>
            </a:extLst>
          </p:cNvPr>
          <p:cNvSpPr txBox="1"/>
          <p:nvPr/>
        </p:nvSpPr>
        <p:spPr>
          <a:xfrm>
            <a:off x="0" y="5734378"/>
            <a:ext cx="1219199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9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Roo’s new friend sets an alarm for dad in the morning. </a:t>
            </a:r>
          </a:p>
          <a:p>
            <a:pPr algn="ctr"/>
            <a:r>
              <a:rPr lang="en-GB" sz="229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They help dad wake up.</a:t>
            </a:r>
          </a:p>
        </p:txBody>
      </p:sp>
      <p:pic>
        <p:nvPicPr>
          <p:cNvPr id="8" name="Picture 7" descr="A cartoon of a child&#10;&#10;AI-generated content may be incorrect.">
            <a:extLst>
              <a:ext uri="{FF2B5EF4-FFF2-40B4-BE49-F238E27FC236}">
                <a16:creationId xmlns:a16="http://schemas.microsoft.com/office/drawing/2014/main" id="{C8DC0F07-7495-4650-EA1E-07889C8D38F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89566" y="2338251"/>
            <a:ext cx="2769326" cy="3200400"/>
          </a:xfrm>
          <a:prstGeom prst="rect">
            <a:avLst/>
          </a:prstGeom>
        </p:spPr>
      </p:pic>
      <p:pic>
        <p:nvPicPr>
          <p:cNvPr id="14" name="Picture 13" descr="A black background with a black border&#10;&#10;AI-generated content may be incorrect.">
            <a:extLst>
              <a:ext uri="{FF2B5EF4-FFF2-40B4-BE49-F238E27FC236}">
                <a16:creationId xmlns:a16="http://schemas.microsoft.com/office/drawing/2014/main" id="{D633F137-A35B-45CA-A31A-1EEECADF292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66206" y="2847703"/>
            <a:ext cx="2063932" cy="2076994"/>
          </a:xfrm>
          <a:prstGeom prst="rect">
            <a:avLst/>
          </a:prstGeom>
        </p:spPr>
      </p:pic>
      <p:pic>
        <p:nvPicPr>
          <p:cNvPr id="15" name="Picture 14" descr="A black background with a black border&#10;&#10;AI-generated content may be incorrect.">
            <a:extLst>
              <a:ext uri="{FF2B5EF4-FFF2-40B4-BE49-F238E27FC236}">
                <a16:creationId xmlns:a16="http://schemas.microsoft.com/office/drawing/2014/main" id="{80E3EBD4-4173-63C3-4EBB-23513CB111C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418320" y="322728"/>
            <a:ext cx="1946366" cy="2015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505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2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2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E168EF-FD53-7686-5AE0-37A220CAEA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surface with a yellow background&#10;&#10;AI-generated content may be incorrect.">
            <a:extLst>
              <a:ext uri="{FF2B5EF4-FFF2-40B4-BE49-F238E27FC236}">
                <a16:creationId xmlns:a16="http://schemas.microsoft.com/office/drawing/2014/main" id="{0ED75E41-E123-9848-AD9E-7AAE8C0AF7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60"/>
            <a:ext cx="12193200" cy="685615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3DE3088-20F9-B00F-F0FE-DD5FD591F5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60"/>
            <a:ext cx="12191998" cy="685547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8637259-61B7-6EA6-EFD9-3D820D9CB5CB}"/>
              </a:ext>
            </a:extLst>
          </p:cNvPr>
          <p:cNvSpPr txBox="1"/>
          <p:nvPr/>
        </p:nvSpPr>
        <p:spPr>
          <a:xfrm>
            <a:off x="0" y="5734378"/>
            <a:ext cx="1219199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9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Roo’s new friend is magical.</a:t>
            </a:r>
          </a:p>
          <a:p>
            <a:pPr algn="ctr"/>
            <a:r>
              <a:rPr lang="en-GB" sz="229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They can turn the lights on and off without touching the switch.</a:t>
            </a:r>
          </a:p>
        </p:txBody>
      </p:sp>
      <p:pic>
        <p:nvPicPr>
          <p:cNvPr id="8" name="Picture 7" descr="A cartoon of a child&#10;&#10;AI-generated content may be incorrect.">
            <a:extLst>
              <a:ext uri="{FF2B5EF4-FFF2-40B4-BE49-F238E27FC236}">
                <a16:creationId xmlns:a16="http://schemas.microsoft.com/office/drawing/2014/main" id="{9D668221-F14E-B8BF-60D7-86CA04EB57B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41817" y="2181497"/>
            <a:ext cx="2769326" cy="3357154"/>
          </a:xfrm>
          <a:prstGeom prst="rect">
            <a:avLst/>
          </a:prstGeom>
        </p:spPr>
      </p:pic>
      <p:pic>
        <p:nvPicPr>
          <p:cNvPr id="10" name="Picture 9" descr="A group of light bulbs on a black background&#10;&#10;AI-generated content may be incorrect.">
            <a:extLst>
              <a:ext uri="{FF2B5EF4-FFF2-40B4-BE49-F238E27FC236}">
                <a16:creationId xmlns:a16="http://schemas.microsoft.com/office/drawing/2014/main" id="{9A2BA995-31BE-40D0-EE80-A844EE44E45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321040" y="1005840"/>
            <a:ext cx="953589" cy="1175657"/>
          </a:xfrm>
          <a:prstGeom prst="rect">
            <a:avLst/>
          </a:prstGeom>
        </p:spPr>
      </p:pic>
      <p:pic>
        <p:nvPicPr>
          <p:cNvPr id="11" name="Picture 10" descr="A group of light bulbs on a black background&#10;&#10;AI-generated content may be incorrect.">
            <a:extLst>
              <a:ext uri="{FF2B5EF4-FFF2-40B4-BE49-F238E27FC236}">
                <a16:creationId xmlns:a16="http://schemas.microsoft.com/office/drawing/2014/main" id="{E8F4EAE8-29EE-AA64-61D8-77054BC4ED8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63931" y="1005164"/>
            <a:ext cx="1593669" cy="1764163"/>
          </a:xfrm>
          <a:prstGeom prst="rect">
            <a:avLst/>
          </a:prstGeom>
        </p:spPr>
      </p:pic>
      <p:pic>
        <p:nvPicPr>
          <p:cNvPr id="12" name="Picture 11" descr="A group of light bulbs on a black background&#10;&#10;AI-generated content may be incorrect.">
            <a:extLst>
              <a:ext uri="{FF2B5EF4-FFF2-40B4-BE49-F238E27FC236}">
                <a16:creationId xmlns:a16="http://schemas.microsoft.com/office/drawing/2014/main" id="{4CECB6FC-717B-6388-B2ED-5A35290A8AF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81497" y="3605349"/>
            <a:ext cx="940526" cy="1095928"/>
          </a:xfrm>
          <a:prstGeom prst="rect">
            <a:avLst/>
          </a:prstGeom>
        </p:spPr>
      </p:pic>
      <p:pic>
        <p:nvPicPr>
          <p:cNvPr id="13" name="Picture 12" descr="A group of light bulbs on a black background&#10;&#10;AI-generated content may be incorrect.">
            <a:extLst>
              <a:ext uri="{FF2B5EF4-FFF2-40B4-BE49-F238E27FC236}">
                <a16:creationId xmlns:a16="http://schemas.microsoft.com/office/drawing/2014/main" id="{D2113F86-1843-F889-5E2A-7ABA3E8440A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274629" y="2991394"/>
            <a:ext cx="1396522" cy="172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15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">
        <p:fade/>
      </p:transition>
    </mc:Choice>
    <mc:Fallback xmlns="">
      <p:transition spd="med" advTm="5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DDF39C-9629-D0CE-872D-03E1F72A59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surface with a yellow background&#10;&#10;AI-generated content may be incorrect.">
            <a:extLst>
              <a:ext uri="{FF2B5EF4-FFF2-40B4-BE49-F238E27FC236}">
                <a16:creationId xmlns:a16="http://schemas.microsoft.com/office/drawing/2014/main" id="{9FB3D3E7-CC52-5789-19A3-F661AE1B26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60"/>
            <a:ext cx="12193200" cy="6856154"/>
          </a:xfrm>
          <a:prstGeom prst="rect">
            <a:avLst/>
          </a:prstGeom>
        </p:spPr>
      </p:pic>
      <p:pic>
        <p:nvPicPr>
          <p:cNvPr id="6" name="Picture 5" descr="A yellow rectangular object with black edges&#10;&#10;AI-generated content may be incorrect.">
            <a:extLst>
              <a:ext uri="{FF2B5EF4-FFF2-40B4-BE49-F238E27FC236}">
                <a16:creationId xmlns:a16="http://schemas.microsoft.com/office/drawing/2014/main" id="{80D367D6-6DBA-1D99-905F-8685C0777EA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1260"/>
            <a:ext cx="12192001" cy="685548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385CAB0-4563-C1EB-70AA-2AC59142F923}"/>
              </a:ext>
            </a:extLst>
          </p:cNvPr>
          <p:cNvSpPr txBox="1"/>
          <p:nvPr/>
        </p:nvSpPr>
        <p:spPr>
          <a:xfrm>
            <a:off x="0" y="5734378"/>
            <a:ext cx="1219199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9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Roo’s new friend is magical.</a:t>
            </a:r>
          </a:p>
          <a:p>
            <a:pPr algn="ctr"/>
            <a:r>
              <a:rPr lang="en-GB" sz="229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They can turn the lights on and off without touching the switch.</a:t>
            </a:r>
          </a:p>
        </p:txBody>
      </p:sp>
      <p:pic>
        <p:nvPicPr>
          <p:cNvPr id="8" name="Picture 7" descr="A cartoon of a child with a black background&#10;&#10;AI-generated content may be incorrect.">
            <a:extLst>
              <a:ext uri="{FF2B5EF4-FFF2-40B4-BE49-F238E27FC236}">
                <a16:creationId xmlns:a16="http://schemas.microsoft.com/office/drawing/2014/main" id="{56CD5CEE-A113-AAA5-9EE2-0EE629A912B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63440" y="2142308"/>
            <a:ext cx="3148150" cy="3409405"/>
          </a:xfrm>
          <a:prstGeom prst="rect">
            <a:avLst/>
          </a:prstGeom>
        </p:spPr>
      </p:pic>
      <p:pic>
        <p:nvPicPr>
          <p:cNvPr id="10" name="Picture 9" descr="A group of light bulbs on a black background&#10;&#10;AI-generated content may be incorrect.">
            <a:extLst>
              <a:ext uri="{FF2B5EF4-FFF2-40B4-BE49-F238E27FC236}">
                <a16:creationId xmlns:a16="http://schemas.microsoft.com/office/drawing/2014/main" id="{76F838C6-8B2B-E04F-41A2-21AB7C91803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248503" y="2952206"/>
            <a:ext cx="1410788" cy="1763486"/>
          </a:xfrm>
          <a:prstGeom prst="rect">
            <a:avLst/>
          </a:prstGeom>
        </p:spPr>
      </p:pic>
      <p:pic>
        <p:nvPicPr>
          <p:cNvPr id="11" name="Picture 10" descr="A group of light bulbs on a black background&#10;&#10;AI-generated content may be incorrect.">
            <a:extLst>
              <a:ext uri="{FF2B5EF4-FFF2-40B4-BE49-F238E27FC236}">
                <a16:creationId xmlns:a16="http://schemas.microsoft.com/office/drawing/2014/main" id="{D8B3710F-7A64-F993-2DC9-99039B014C0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321041" y="992777"/>
            <a:ext cx="1071154" cy="1149531"/>
          </a:xfrm>
          <a:prstGeom prst="rect">
            <a:avLst/>
          </a:prstGeom>
        </p:spPr>
      </p:pic>
      <p:pic>
        <p:nvPicPr>
          <p:cNvPr id="12" name="Picture 11" descr="A group of light bulbs on a black background&#10;&#10;AI-generated content may be incorrect.">
            <a:extLst>
              <a:ext uri="{FF2B5EF4-FFF2-40B4-BE49-F238E27FC236}">
                <a16:creationId xmlns:a16="http://schemas.microsoft.com/office/drawing/2014/main" id="{28BA8CD6-54A7-71D2-ECDF-845B8C81123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63931" y="992103"/>
            <a:ext cx="1502229" cy="1672719"/>
          </a:xfrm>
          <a:prstGeom prst="rect">
            <a:avLst/>
          </a:prstGeom>
        </p:spPr>
      </p:pic>
      <p:pic>
        <p:nvPicPr>
          <p:cNvPr id="13" name="Picture 12" descr="A group of light bulbs on a black background&#10;&#10;AI-generated content may be incorrect.">
            <a:extLst>
              <a:ext uri="{FF2B5EF4-FFF2-40B4-BE49-F238E27FC236}">
                <a16:creationId xmlns:a16="http://schemas.microsoft.com/office/drawing/2014/main" id="{95813AE0-FBED-C63D-C321-CBCA9595D07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63932" y="3579223"/>
            <a:ext cx="1162596" cy="1137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899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625C21-323C-6FF0-B359-71C7B28F46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surface with a yellow background&#10;&#10;AI-generated content may be incorrect.">
            <a:extLst>
              <a:ext uri="{FF2B5EF4-FFF2-40B4-BE49-F238E27FC236}">
                <a16:creationId xmlns:a16="http://schemas.microsoft.com/office/drawing/2014/main" id="{2846B21D-6215-4FAC-B3CE-8998ABCF0C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60"/>
            <a:ext cx="12193200" cy="6856154"/>
          </a:xfrm>
          <a:prstGeom prst="rect">
            <a:avLst/>
          </a:prstGeom>
        </p:spPr>
      </p:pic>
      <p:pic>
        <p:nvPicPr>
          <p:cNvPr id="6" name="Picture 5" descr="A yellow rectangular object with black edges&#10;&#10;AI-generated content may be incorrect.">
            <a:extLst>
              <a:ext uri="{FF2B5EF4-FFF2-40B4-BE49-F238E27FC236}">
                <a16:creationId xmlns:a16="http://schemas.microsoft.com/office/drawing/2014/main" id="{138B4A27-2924-5EAD-3C89-71DC8202D0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1260"/>
            <a:ext cx="12192001" cy="685548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BA32ABE-F121-D690-CACD-CC256BCDCD27}"/>
              </a:ext>
            </a:extLst>
          </p:cNvPr>
          <p:cNvSpPr txBox="1"/>
          <p:nvPr/>
        </p:nvSpPr>
        <p:spPr>
          <a:xfrm>
            <a:off x="0" y="5734378"/>
            <a:ext cx="1219199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9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Roo thinks her new friend is great, but is confused </a:t>
            </a:r>
          </a:p>
          <a:p>
            <a:pPr algn="ctr"/>
            <a:r>
              <a:rPr lang="en-GB" sz="229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why she can’t see what they look like. Roo asks her Dad for help.</a:t>
            </a:r>
          </a:p>
        </p:txBody>
      </p:sp>
      <p:pic>
        <p:nvPicPr>
          <p:cNvPr id="8" name="Picture 7" descr="A cartoon of a child with a sad expression&#10;&#10;AI-generated content may be incorrect.">
            <a:extLst>
              <a:ext uri="{FF2B5EF4-FFF2-40B4-BE49-F238E27FC236}">
                <a16:creationId xmlns:a16="http://schemas.microsoft.com/office/drawing/2014/main" id="{E5F3D91B-1F34-6DAA-6995-D9F7DA95330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81006" y="2351314"/>
            <a:ext cx="2586445" cy="3200400"/>
          </a:xfrm>
          <a:prstGeom prst="rect">
            <a:avLst/>
          </a:prstGeom>
        </p:spPr>
      </p:pic>
      <p:pic>
        <p:nvPicPr>
          <p:cNvPr id="10" name="Picture 9" descr="A group of white question marks&#10;&#10;AI-generated content may be incorrect.">
            <a:extLst>
              <a:ext uri="{FF2B5EF4-FFF2-40B4-BE49-F238E27FC236}">
                <a16:creationId xmlns:a16="http://schemas.microsoft.com/office/drawing/2014/main" id="{EBDF6061-694F-CBB2-6F87-A60527B7365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161211" y="535577"/>
            <a:ext cx="1663340" cy="1698172"/>
          </a:xfrm>
          <a:prstGeom prst="rect">
            <a:avLst/>
          </a:prstGeom>
        </p:spPr>
      </p:pic>
      <p:pic>
        <p:nvPicPr>
          <p:cNvPr id="11" name="Picture 10" descr="A group of white question marks&#10;&#10;AI-generated content may be incorrect.">
            <a:extLst>
              <a:ext uri="{FF2B5EF4-FFF2-40B4-BE49-F238E27FC236}">
                <a16:creationId xmlns:a16="http://schemas.microsoft.com/office/drawing/2014/main" id="{6A94CD15-9049-9F8C-FF16-BC06276FF99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67451" y="1632857"/>
            <a:ext cx="1648097" cy="1698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754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5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8d6a8a1-ef15-479a-8341-3430bcbf56bb">
      <Terms xmlns="http://schemas.microsoft.com/office/infopath/2007/PartnerControls"/>
    </lcf76f155ced4ddcb4097134ff3c332f>
    <TaxCatchAll xmlns="d1f14c83-4bde-4bd9-8121-e9caedc9b22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7B356AA1146A4783D3EAA2E27AD3EC" ma:contentTypeVersion="11" ma:contentTypeDescription="Create a new document." ma:contentTypeScope="" ma:versionID="eb0ed02dfb976e432d58e003d28d2427">
  <xsd:schema xmlns:xsd="http://www.w3.org/2001/XMLSchema" xmlns:xs="http://www.w3.org/2001/XMLSchema" xmlns:p="http://schemas.microsoft.com/office/2006/metadata/properties" xmlns:ns2="d8d6a8a1-ef15-479a-8341-3430bcbf56bb" xmlns:ns3="d1f14c83-4bde-4bd9-8121-e9caedc9b223" targetNamespace="http://schemas.microsoft.com/office/2006/metadata/properties" ma:root="true" ma:fieldsID="e8deaaf8ee20667b8c427ddb52efe15a" ns2:_="" ns3:_="">
    <xsd:import namespace="d8d6a8a1-ef15-479a-8341-3430bcbf56bb"/>
    <xsd:import namespace="d1f14c83-4bde-4bd9-8121-e9caedc9b2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d6a8a1-ef15-479a-8341-3430bcbf56b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16a201c1-2bfc-40f7-b8bd-890bf0540e4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f14c83-4bde-4bd9-8121-e9caedc9b223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39be3bdc-d9b0-4005-abc1-162eed8bf820}" ma:internalName="TaxCatchAll" ma:showField="CatchAllData" ma:web="d1f14c83-4bde-4bd9-8121-e9caedc9b2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7EBF321-E6C6-491D-B3B0-3A8E53CC525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045CF8A-410A-468C-8211-5B855545686E}">
  <ds:schemaRefs>
    <ds:schemaRef ds:uri="http://schemas.microsoft.com/office/2006/metadata/properties"/>
    <ds:schemaRef ds:uri="http://schemas.microsoft.com/office/infopath/2007/PartnerControls"/>
    <ds:schemaRef ds:uri="d8d6a8a1-ef15-479a-8341-3430bcbf56bb"/>
    <ds:schemaRef ds:uri="d1f14c83-4bde-4bd9-8121-e9caedc9b223"/>
  </ds:schemaRefs>
</ds:datastoreItem>
</file>

<file path=customXml/itemProps3.xml><?xml version="1.0" encoding="utf-8"?>
<ds:datastoreItem xmlns:ds="http://schemas.openxmlformats.org/officeDocument/2006/customXml" ds:itemID="{8FD4A891-9455-4512-A762-56598EA0C46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8d6a8a1-ef15-479a-8341-3430bcbf56bb"/>
    <ds:schemaRef ds:uri="d1f14c83-4bde-4bd9-8121-e9caedc9b22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982</TotalTime>
  <Words>800</Words>
  <Application>Microsoft Office PowerPoint</Application>
  <PresentationFormat>Widescreen</PresentationFormat>
  <Paragraphs>104</Paragraphs>
  <Slides>54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9" baseType="lpstr">
      <vt:lpstr>Aptos</vt:lpstr>
      <vt:lpstr>Aptos Display</vt:lpstr>
      <vt:lpstr>Arial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Delmozene Morris-Ley</dc:creator>
  <cp:lastModifiedBy>Rosie Bromley</cp:lastModifiedBy>
  <cp:revision>13</cp:revision>
  <dcterms:created xsi:type="dcterms:W3CDTF">2025-09-30T17:15:09Z</dcterms:created>
  <dcterms:modified xsi:type="dcterms:W3CDTF">2025-11-26T15:07:17Z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0x010100C57B356AA1146A4783D3EAA2E27AD3EC</vt:lpwstr>
  </property>
  <property fmtid="{D5CDD505-2E9C-101B-9397-08002B2CF9AE}" pid="3" name="MediaServiceImageTags">
    <vt:lpwstr/>
  </property>
  <property fmtid="{D5CDD505-2E9C-101B-9397-08002B2CF9AE}" pid="4" name="ArticulateGUID">
    <vt:lpwstr>2CB91164-BDC2-4C81-9D02-04C0BF44126C</vt:lpwstr>
  </property>
  <property fmtid="{D5CDD505-2E9C-101B-9397-08002B2CF9AE}" pid="5" name="ArticulatePath">
    <vt:lpwstr>https://childnetint.sharepoint.com/sites/SID2026Childnet/Shared Documents/Education/Final Resources - Compressed/English/3-7s/2 - Slides for 3 to 7s - Copy</vt:lpwstr>
  </property>
</Properties>
</file>